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EA04F-385D-460A-9A6F-340C333251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7A8675-F3D7-4B5E-AFCD-D25F6106DD4E}">
      <dgm:prSet phldrT="[Texto]"/>
      <dgm:spPr/>
      <dgm:t>
        <a:bodyPr/>
        <a:lstStyle/>
        <a:p>
          <a:r>
            <a:rPr lang="es-ES" dirty="0"/>
            <a:t>MINISTRO</a:t>
          </a:r>
        </a:p>
      </dgm:t>
    </dgm:pt>
    <dgm:pt modelId="{21EF3414-21FB-4CBE-9870-A354CA5750FA}" type="parTrans" cxnId="{0B36E228-81C0-473B-B23A-F819EF02414F}">
      <dgm:prSet/>
      <dgm:spPr/>
      <dgm:t>
        <a:bodyPr/>
        <a:lstStyle/>
        <a:p>
          <a:endParaRPr lang="es-ES"/>
        </a:p>
      </dgm:t>
    </dgm:pt>
    <dgm:pt modelId="{17F38E75-07E3-4952-A39D-524BA11B337F}" type="sibTrans" cxnId="{0B36E228-81C0-473B-B23A-F819EF02414F}">
      <dgm:prSet/>
      <dgm:spPr/>
      <dgm:t>
        <a:bodyPr/>
        <a:lstStyle/>
        <a:p>
          <a:endParaRPr lang="es-ES"/>
        </a:p>
      </dgm:t>
    </dgm:pt>
    <dgm:pt modelId="{AE078F27-B012-4741-9464-5C493D81E702}">
      <dgm:prSet phldrT="[Texto]"/>
      <dgm:spPr/>
      <dgm:t>
        <a:bodyPr/>
        <a:lstStyle/>
        <a:p>
          <a:r>
            <a:rPr lang="es-ES" dirty="0"/>
            <a:t>SECRETARIOS DE ESTADO</a:t>
          </a:r>
        </a:p>
      </dgm:t>
    </dgm:pt>
    <dgm:pt modelId="{5D5C3045-D3C6-447D-A5E7-4EB27C7AF819}" type="parTrans" cxnId="{3B23A53D-5086-4A23-AC92-7C1DAB6C43D3}">
      <dgm:prSet/>
      <dgm:spPr/>
      <dgm:t>
        <a:bodyPr/>
        <a:lstStyle/>
        <a:p>
          <a:endParaRPr lang="es-ES"/>
        </a:p>
      </dgm:t>
    </dgm:pt>
    <dgm:pt modelId="{29CBED69-F470-4260-98E9-E59D994AD928}" type="sibTrans" cxnId="{3B23A53D-5086-4A23-AC92-7C1DAB6C43D3}">
      <dgm:prSet/>
      <dgm:spPr/>
      <dgm:t>
        <a:bodyPr/>
        <a:lstStyle/>
        <a:p>
          <a:endParaRPr lang="es-ES"/>
        </a:p>
      </dgm:t>
    </dgm:pt>
    <dgm:pt modelId="{C60CEC8E-E915-4095-828D-72B8A29EAA81}">
      <dgm:prSet/>
      <dgm:spPr/>
      <dgm:t>
        <a:bodyPr/>
        <a:lstStyle/>
        <a:p>
          <a:r>
            <a:rPr lang="es-ES" dirty="0"/>
            <a:t>SUBSECRETARIO</a:t>
          </a:r>
        </a:p>
      </dgm:t>
    </dgm:pt>
    <dgm:pt modelId="{2AFDD460-8085-4A08-9A87-744AFB6D46AB}" type="parTrans" cxnId="{E22CEDE2-9D3A-46D5-8E4A-FE66DAC1FD18}">
      <dgm:prSet/>
      <dgm:spPr/>
      <dgm:t>
        <a:bodyPr/>
        <a:lstStyle/>
        <a:p>
          <a:endParaRPr lang="es-ES"/>
        </a:p>
      </dgm:t>
    </dgm:pt>
    <dgm:pt modelId="{34186EC5-1E59-4979-9E95-657463D758DD}" type="sibTrans" cxnId="{E22CEDE2-9D3A-46D5-8E4A-FE66DAC1FD18}">
      <dgm:prSet/>
      <dgm:spPr/>
      <dgm:t>
        <a:bodyPr/>
        <a:lstStyle/>
        <a:p>
          <a:endParaRPr lang="es-ES"/>
        </a:p>
      </dgm:t>
    </dgm:pt>
    <dgm:pt modelId="{E6BE9940-F424-4A8B-B338-980D7658110D}">
      <dgm:prSet/>
      <dgm:spPr/>
      <dgm:t>
        <a:bodyPr/>
        <a:lstStyle/>
        <a:p>
          <a:r>
            <a:rPr lang="es-ES" dirty="0"/>
            <a:t>DIRECTORES GENERALES</a:t>
          </a:r>
        </a:p>
      </dgm:t>
    </dgm:pt>
    <dgm:pt modelId="{C5B947AE-C8A2-406E-B1FC-7B2D0F8AA197}" type="parTrans" cxnId="{79A311B4-8E27-4579-8AE4-F68B2506FA36}">
      <dgm:prSet/>
      <dgm:spPr/>
      <dgm:t>
        <a:bodyPr/>
        <a:lstStyle/>
        <a:p>
          <a:endParaRPr lang="es-ES"/>
        </a:p>
      </dgm:t>
    </dgm:pt>
    <dgm:pt modelId="{F2D3668D-ECF7-4B92-BE95-66A4F83EEE9A}" type="sibTrans" cxnId="{79A311B4-8E27-4579-8AE4-F68B2506FA36}">
      <dgm:prSet/>
      <dgm:spPr/>
      <dgm:t>
        <a:bodyPr/>
        <a:lstStyle/>
        <a:p>
          <a:endParaRPr lang="es-ES"/>
        </a:p>
      </dgm:t>
    </dgm:pt>
    <dgm:pt modelId="{DA3B0FBC-EBC5-41F6-BD65-7F4E8DB19286}">
      <dgm:prSet/>
      <dgm:spPr/>
      <dgm:t>
        <a:bodyPr/>
        <a:lstStyle/>
        <a:p>
          <a:r>
            <a:rPr lang="es-ES" dirty="0"/>
            <a:t>SUBDIRECTORES GENERALES</a:t>
          </a:r>
        </a:p>
      </dgm:t>
    </dgm:pt>
    <dgm:pt modelId="{C7456768-95BD-4272-89B7-066326DF8A2F}" type="parTrans" cxnId="{42F4E01B-3F4E-43AF-9772-FCE6ED8365DA}">
      <dgm:prSet/>
      <dgm:spPr/>
      <dgm:t>
        <a:bodyPr/>
        <a:lstStyle/>
        <a:p>
          <a:endParaRPr lang="es-ES"/>
        </a:p>
      </dgm:t>
    </dgm:pt>
    <dgm:pt modelId="{5B46CF7B-DEA8-4534-9570-7718E3274D79}" type="sibTrans" cxnId="{42F4E01B-3F4E-43AF-9772-FCE6ED8365DA}">
      <dgm:prSet/>
      <dgm:spPr/>
      <dgm:t>
        <a:bodyPr/>
        <a:lstStyle/>
        <a:p>
          <a:endParaRPr lang="es-ES"/>
        </a:p>
      </dgm:t>
    </dgm:pt>
    <dgm:pt modelId="{2B4EEF87-B2C1-4428-B056-B2F3727EFBA2}" type="asst">
      <dgm:prSet/>
      <dgm:spPr/>
      <dgm:t>
        <a:bodyPr/>
        <a:lstStyle/>
        <a:p>
          <a:r>
            <a:rPr lang="es-ES" dirty="0"/>
            <a:t>Gabinete</a:t>
          </a:r>
        </a:p>
      </dgm:t>
    </dgm:pt>
    <dgm:pt modelId="{753974F1-CA83-4075-AA25-9CB543C1AD12}" type="parTrans" cxnId="{47A2CF60-C0F6-4FA2-BEF5-C95B53D57CB4}">
      <dgm:prSet/>
      <dgm:spPr/>
      <dgm:t>
        <a:bodyPr/>
        <a:lstStyle/>
        <a:p>
          <a:endParaRPr lang="es-ES"/>
        </a:p>
      </dgm:t>
    </dgm:pt>
    <dgm:pt modelId="{546FCFBA-D2D5-4C03-92AB-BFDA8FA84857}" type="sibTrans" cxnId="{47A2CF60-C0F6-4FA2-BEF5-C95B53D57CB4}">
      <dgm:prSet/>
      <dgm:spPr/>
      <dgm:t>
        <a:bodyPr/>
        <a:lstStyle/>
        <a:p>
          <a:endParaRPr lang="es-ES"/>
        </a:p>
      </dgm:t>
    </dgm:pt>
    <dgm:pt modelId="{9376790C-A48E-4A40-98A4-F16E4FA41161}" type="pres">
      <dgm:prSet presAssocID="{B3FEA04F-385D-460A-9A6F-340C333251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9ECB78-56D0-471D-9FB5-10CD7E90A07E}" type="pres">
      <dgm:prSet presAssocID="{467A8675-F3D7-4B5E-AFCD-D25F6106DD4E}" presName="hierRoot1" presStyleCnt="0">
        <dgm:presLayoutVars>
          <dgm:hierBranch val="init"/>
        </dgm:presLayoutVars>
      </dgm:prSet>
      <dgm:spPr/>
    </dgm:pt>
    <dgm:pt modelId="{305A07C4-35C9-441D-8084-5EFFC5D9C214}" type="pres">
      <dgm:prSet presAssocID="{467A8675-F3D7-4B5E-AFCD-D25F6106DD4E}" presName="rootComposite1" presStyleCnt="0"/>
      <dgm:spPr/>
    </dgm:pt>
    <dgm:pt modelId="{0F469430-F55E-47BF-866F-EB504175191D}" type="pres">
      <dgm:prSet presAssocID="{467A8675-F3D7-4B5E-AFCD-D25F6106DD4E}" presName="rootText1" presStyleLbl="node0" presStyleIdx="0" presStyleCnt="1">
        <dgm:presLayoutVars>
          <dgm:chPref val="3"/>
        </dgm:presLayoutVars>
      </dgm:prSet>
      <dgm:spPr/>
    </dgm:pt>
    <dgm:pt modelId="{059C644A-734C-407B-9E95-D9D6D3AE994D}" type="pres">
      <dgm:prSet presAssocID="{467A8675-F3D7-4B5E-AFCD-D25F6106DD4E}" presName="rootConnector1" presStyleLbl="node1" presStyleIdx="0" presStyleCnt="0"/>
      <dgm:spPr/>
    </dgm:pt>
    <dgm:pt modelId="{EE29A8AA-C87A-4E11-A135-26863F76C9A0}" type="pres">
      <dgm:prSet presAssocID="{467A8675-F3D7-4B5E-AFCD-D25F6106DD4E}" presName="hierChild2" presStyleCnt="0"/>
      <dgm:spPr/>
    </dgm:pt>
    <dgm:pt modelId="{6A7F63C5-3F47-4817-BFF1-515A819DFBB3}" type="pres">
      <dgm:prSet presAssocID="{5D5C3045-D3C6-447D-A5E7-4EB27C7AF819}" presName="Name37" presStyleLbl="parChTrans1D2" presStyleIdx="0" presStyleCnt="2"/>
      <dgm:spPr/>
    </dgm:pt>
    <dgm:pt modelId="{407408A7-3C3C-4E9C-A017-C72F87563B60}" type="pres">
      <dgm:prSet presAssocID="{AE078F27-B012-4741-9464-5C493D81E702}" presName="hierRoot2" presStyleCnt="0">
        <dgm:presLayoutVars>
          <dgm:hierBranch val="init"/>
        </dgm:presLayoutVars>
      </dgm:prSet>
      <dgm:spPr/>
    </dgm:pt>
    <dgm:pt modelId="{D9B4F88F-8541-4C62-9DD1-6B68B7A4A94D}" type="pres">
      <dgm:prSet presAssocID="{AE078F27-B012-4741-9464-5C493D81E702}" presName="rootComposite" presStyleCnt="0"/>
      <dgm:spPr/>
    </dgm:pt>
    <dgm:pt modelId="{505A888C-A133-4693-8D03-F1C351066ACF}" type="pres">
      <dgm:prSet presAssocID="{AE078F27-B012-4741-9464-5C493D81E702}" presName="rootText" presStyleLbl="node2" presStyleIdx="0" presStyleCnt="1">
        <dgm:presLayoutVars>
          <dgm:chPref val="3"/>
        </dgm:presLayoutVars>
      </dgm:prSet>
      <dgm:spPr/>
    </dgm:pt>
    <dgm:pt modelId="{D8861EF8-FCEA-467C-B74F-E45B185F6817}" type="pres">
      <dgm:prSet presAssocID="{AE078F27-B012-4741-9464-5C493D81E702}" presName="rootConnector" presStyleLbl="node2" presStyleIdx="0" presStyleCnt="1"/>
      <dgm:spPr/>
    </dgm:pt>
    <dgm:pt modelId="{2A97908C-E06D-4290-B170-54D10D0B0D61}" type="pres">
      <dgm:prSet presAssocID="{AE078F27-B012-4741-9464-5C493D81E702}" presName="hierChild4" presStyleCnt="0"/>
      <dgm:spPr/>
    </dgm:pt>
    <dgm:pt modelId="{E8C995B3-6C67-45EA-9793-200C765E3522}" type="pres">
      <dgm:prSet presAssocID="{2AFDD460-8085-4A08-9A87-744AFB6D46AB}" presName="Name37" presStyleLbl="parChTrans1D3" presStyleIdx="0" presStyleCnt="1"/>
      <dgm:spPr/>
    </dgm:pt>
    <dgm:pt modelId="{A8EFB445-93CC-4906-8E3E-DAFE3E1F07CB}" type="pres">
      <dgm:prSet presAssocID="{C60CEC8E-E915-4095-828D-72B8A29EAA81}" presName="hierRoot2" presStyleCnt="0">
        <dgm:presLayoutVars>
          <dgm:hierBranch val="init"/>
        </dgm:presLayoutVars>
      </dgm:prSet>
      <dgm:spPr/>
    </dgm:pt>
    <dgm:pt modelId="{9763DB4A-81D4-40EC-BA31-4981A650D1A7}" type="pres">
      <dgm:prSet presAssocID="{C60CEC8E-E915-4095-828D-72B8A29EAA81}" presName="rootComposite" presStyleCnt="0"/>
      <dgm:spPr/>
    </dgm:pt>
    <dgm:pt modelId="{436FEF14-67D0-4660-A22E-1851A2BB043D}" type="pres">
      <dgm:prSet presAssocID="{C60CEC8E-E915-4095-828D-72B8A29EAA81}" presName="rootText" presStyleLbl="node3" presStyleIdx="0" presStyleCnt="1">
        <dgm:presLayoutVars>
          <dgm:chPref val="3"/>
        </dgm:presLayoutVars>
      </dgm:prSet>
      <dgm:spPr/>
    </dgm:pt>
    <dgm:pt modelId="{05CDB2F6-7D27-4B65-8C9F-B261ECCE4795}" type="pres">
      <dgm:prSet presAssocID="{C60CEC8E-E915-4095-828D-72B8A29EAA81}" presName="rootConnector" presStyleLbl="node3" presStyleIdx="0" presStyleCnt="1"/>
      <dgm:spPr/>
    </dgm:pt>
    <dgm:pt modelId="{CCFC0C72-7A7C-4AB3-A84A-501278F70CCE}" type="pres">
      <dgm:prSet presAssocID="{C60CEC8E-E915-4095-828D-72B8A29EAA81}" presName="hierChild4" presStyleCnt="0"/>
      <dgm:spPr/>
    </dgm:pt>
    <dgm:pt modelId="{15AB8472-6EAA-497E-8513-D6D7410EB420}" type="pres">
      <dgm:prSet presAssocID="{C5B947AE-C8A2-406E-B1FC-7B2D0F8AA197}" presName="Name37" presStyleLbl="parChTrans1D4" presStyleIdx="0" presStyleCnt="2"/>
      <dgm:spPr/>
    </dgm:pt>
    <dgm:pt modelId="{0336B0AD-B130-4CBE-9D09-623D78ED6F2F}" type="pres">
      <dgm:prSet presAssocID="{E6BE9940-F424-4A8B-B338-980D7658110D}" presName="hierRoot2" presStyleCnt="0">
        <dgm:presLayoutVars>
          <dgm:hierBranch val="init"/>
        </dgm:presLayoutVars>
      </dgm:prSet>
      <dgm:spPr/>
    </dgm:pt>
    <dgm:pt modelId="{D267433F-1D09-4A0F-9BF8-9DCA244C3046}" type="pres">
      <dgm:prSet presAssocID="{E6BE9940-F424-4A8B-B338-980D7658110D}" presName="rootComposite" presStyleCnt="0"/>
      <dgm:spPr/>
    </dgm:pt>
    <dgm:pt modelId="{5802B921-4830-4A11-975E-75925B8E4E3D}" type="pres">
      <dgm:prSet presAssocID="{E6BE9940-F424-4A8B-B338-980D7658110D}" presName="rootText" presStyleLbl="node4" presStyleIdx="0" presStyleCnt="2">
        <dgm:presLayoutVars>
          <dgm:chPref val="3"/>
        </dgm:presLayoutVars>
      </dgm:prSet>
      <dgm:spPr/>
    </dgm:pt>
    <dgm:pt modelId="{15EE4A6C-C81E-4770-815F-115AB2DA0696}" type="pres">
      <dgm:prSet presAssocID="{E6BE9940-F424-4A8B-B338-980D7658110D}" presName="rootConnector" presStyleLbl="node4" presStyleIdx="0" presStyleCnt="2"/>
      <dgm:spPr/>
    </dgm:pt>
    <dgm:pt modelId="{1A669F35-6524-4C66-A23B-737AE5451912}" type="pres">
      <dgm:prSet presAssocID="{E6BE9940-F424-4A8B-B338-980D7658110D}" presName="hierChild4" presStyleCnt="0"/>
      <dgm:spPr/>
    </dgm:pt>
    <dgm:pt modelId="{D2DB2764-EE9B-46BE-A79C-5808EB95CE1B}" type="pres">
      <dgm:prSet presAssocID="{C7456768-95BD-4272-89B7-066326DF8A2F}" presName="Name37" presStyleLbl="parChTrans1D4" presStyleIdx="1" presStyleCnt="2"/>
      <dgm:spPr/>
    </dgm:pt>
    <dgm:pt modelId="{BECFA6A5-2D1B-4D7B-A4CD-7E421F2E0CE0}" type="pres">
      <dgm:prSet presAssocID="{DA3B0FBC-EBC5-41F6-BD65-7F4E8DB19286}" presName="hierRoot2" presStyleCnt="0">
        <dgm:presLayoutVars>
          <dgm:hierBranch val="init"/>
        </dgm:presLayoutVars>
      </dgm:prSet>
      <dgm:spPr/>
    </dgm:pt>
    <dgm:pt modelId="{2D4E4A6A-B5F4-4C33-9ACC-48A1569C3C37}" type="pres">
      <dgm:prSet presAssocID="{DA3B0FBC-EBC5-41F6-BD65-7F4E8DB19286}" presName="rootComposite" presStyleCnt="0"/>
      <dgm:spPr/>
    </dgm:pt>
    <dgm:pt modelId="{DB409DBE-3E7C-4FF7-8E67-F4F596B1B892}" type="pres">
      <dgm:prSet presAssocID="{DA3B0FBC-EBC5-41F6-BD65-7F4E8DB19286}" presName="rootText" presStyleLbl="node4" presStyleIdx="1" presStyleCnt="2">
        <dgm:presLayoutVars>
          <dgm:chPref val="3"/>
        </dgm:presLayoutVars>
      </dgm:prSet>
      <dgm:spPr/>
    </dgm:pt>
    <dgm:pt modelId="{4C659269-90A0-4DF3-9CFB-6632591F99C0}" type="pres">
      <dgm:prSet presAssocID="{DA3B0FBC-EBC5-41F6-BD65-7F4E8DB19286}" presName="rootConnector" presStyleLbl="node4" presStyleIdx="1" presStyleCnt="2"/>
      <dgm:spPr/>
    </dgm:pt>
    <dgm:pt modelId="{A1BCA5FD-6F4B-47F7-B05B-F194A306D643}" type="pres">
      <dgm:prSet presAssocID="{DA3B0FBC-EBC5-41F6-BD65-7F4E8DB19286}" presName="hierChild4" presStyleCnt="0"/>
      <dgm:spPr/>
    </dgm:pt>
    <dgm:pt modelId="{6839367A-9E14-4DA2-8C26-63C2381F1AF4}" type="pres">
      <dgm:prSet presAssocID="{DA3B0FBC-EBC5-41F6-BD65-7F4E8DB19286}" presName="hierChild5" presStyleCnt="0"/>
      <dgm:spPr/>
    </dgm:pt>
    <dgm:pt modelId="{F34FC8EB-A247-4BC3-AA8C-BAEC778DFAC1}" type="pres">
      <dgm:prSet presAssocID="{E6BE9940-F424-4A8B-B338-980D7658110D}" presName="hierChild5" presStyleCnt="0"/>
      <dgm:spPr/>
    </dgm:pt>
    <dgm:pt modelId="{D6321250-5B4B-4985-A09D-E32BABE5FF97}" type="pres">
      <dgm:prSet presAssocID="{C60CEC8E-E915-4095-828D-72B8A29EAA81}" presName="hierChild5" presStyleCnt="0"/>
      <dgm:spPr/>
    </dgm:pt>
    <dgm:pt modelId="{1D3B30DE-0AC6-4EB2-8A42-A56E07CDE651}" type="pres">
      <dgm:prSet presAssocID="{AE078F27-B012-4741-9464-5C493D81E702}" presName="hierChild5" presStyleCnt="0"/>
      <dgm:spPr/>
    </dgm:pt>
    <dgm:pt modelId="{16AFE967-4BE8-4099-BAC8-1C41400E397D}" type="pres">
      <dgm:prSet presAssocID="{467A8675-F3D7-4B5E-AFCD-D25F6106DD4E}" presName="hierChild3" presStyleCnt="0"/>
      <dgm:spPr/>
    </dgm:pt>
    <dgm:pt modelId="{93117C10-E623-43AE-BF18-429BAB994855}" type="pres">
      <dgm:prSet presAssocID="{753974F1-CA83-4075-AA25-9CB543C1AD12}" presName="Name111" presStyleLbl="parChTrans1D2" presStyleIdx="1" presStyleCnt="2"/>
      <dgm:spPr/>
    </dgm:pt>
    <dgm:pt modelId="{3A8C479A-0985-42B9-8366-DB0BD30DF1EC}" type="pres">
      <dgm:prSet presAssocID="{2B4EEF87-B2C1-4428-B056-B2F3727EFBA2}" presName="hierRoot3" presStyleCnt="0">
        <dgm:presLayoutVars>
          <dgm:hierBranch val="init"/>
        </dgm:presLayoutVars>
      </dgm:prSet>
      <dgm:spPr/>
    </dgm:pt>
    <dgm:pt modelId="{FE041AF0-0567-432D-B44D-030CF966BB1D}" type="pres">
      <dgm:prSet presAssocID="{2B4EEF87-B2C1-4428-B056-B2F3727EFBA2}" presName="rootComposite3" presStyleCnt="0"/>
      <dgm:spPr/>
    </dgm:pt>
    <dgm:pt modelId="{93A4E885-CA3E-4AA0-8DBE-32D0C2540020}" type="pres">
      <dgm:prSet presAssocID="{2B4EEF87-B2C1-4428-B056-B2F3727EFBA2}" presName="rootText3" presStyleLbl="asst1" presStyleIdx="0" presStyleCnt="1">
        <dgm:presLayoutVars>
          <dgm:chPref val="3"/>
        </dgm:presLayoutVars>
      </dgm:prSet>
      <dgm:spPr/>
    </dgm:pt>
    <dgm:pt modelId="{447DB530-B67D-4D0D-8E24-A66629356876}" type="pres">
      <dgm:prSet presAssocID="{2B4EEF87-B2C1-4428-B056-B2F3727EFBA2}" presName="rootConnector3" presStyleLbl="asst1" presStyleIdx="0" presStyleCnt="1"/>
      <dgm:spPr/>
    </dgm:pt>
    <dgm:pt modelId="{6F434AA4-0D8B-4AAF-B831-AFCDA4E8D36A}" type="pres">
      <dgm:prSet presAssocID="{2B4EEF87-B2C1-4428-B056-B2F3727EFBA2}" presName="hierChild6" presStyleCnt="0"/>
      <dgm:spPr/>
    </dgm:pt>
    <dgm:pt modelId="{31682219-B906-435F-97D7-04233ACD862C}" type="pres">
      <dgm:prSet presAssocID="{2B4EEF87-B2C1-4428-B056-B2F3727EFBA2}" presName="hierChild7" presStyleCnt="0"/>
      <dgm:spPr/>
    </dgm:pt>
  </dgm:ptLst>
  <dgm:cxnLst>
    <dgm:cxn modelId="{FD743806-B411-4077-B9DE-571F323C461B}" type="presOf" srcId="{C60CEC8E-E915-4095-828D-72B8A29EAA81}" destId="{05CDB2F6-7D27-4B65-8C9F-B261ECCE4795}" srcOrd="1" destOrd="0" presId="urn:microsoft.com/office/officeart/2005/8/layout/orgChart1"/>
    <dgm:cxn modelId="{E602B70D-BFD0-4494-8DBB-85E7E229C167}" type="presOf" srcId="{467A8675-F3D7-4B5E-AFCD-D25F6106DD4E}" destId="{0F469430-F55E-47BF-866F-EB504175191D}" srcOrd="0" destOrd="0" presId="urn:microsoft.com/office/officeart/2005/8/layout/orgChart1"/>
    <dgm:cxn modelId="{5ACF4A10-ED40-4F1A-A4EA-5F495D3C89F8}" type="presOf" srcId="{AE078F27-B012-4741-9464-5C493D81E702}" destId="{505A888C-A133-4693-8D03-F1C351066ACF}" srcOrd="0" destOrd="0" presId="urn:microsoft.com/office/officeart/2005/8/layout/orgChart1"/>
    <dgm:cxn modelId="{6B8A5512-87E8-4E44-B4F0-7813FF1973CD}" type="presOf" srcId="{DA3B0FBC-EBC5-41F6-BD65-7F4E8DB19286}" destId="{4C659269-90A0-4DF3-9CFB-6632591F99C0}" srcOrd="1" destOrd="0" presId="urn:microsoft.com/office/officeart/2005/8/layout/orgChart1"/>
    <dgm:cxn modelId="{1A4B881B-AE08-4AC1-A8EB-611E04EF30D6}" type="presOf" srcId="{2B4EEF87-B2C1-4428-B056-B2F3727EFBA2}" destId="{447DB530-B67D-4D0D-8E24-A66629356876}" srcOrd="1" destOrd="0" presId="urn:microsoft.com/office/officeart/2005/8/layout/orgChart1"/>
    <dgm:cxn modelId="{42F4E01B-3F4E-43AF-9772-FCE6ED8365DA}" srcId="{E6BE9940-F424-4A8B-B338-980D7658110D}" destId="{DA3B0FBC-EBC5-41F6-BD65-7F4E8DB19286}" srcOrd="0" destOrd="0" parTransId="{C7456768-95BD-4272-89B7-066326DF8A2F}" sibTransId="{5B46CF7B-DEA8-4534-9570-7718E3274D79}"/>
    <dgm:cxn modelId="{0B36E228-81C0-473B-B23A-F819EF02414F}" srcId="{B3FEA04F-385D-460A-9A6F-340C3332515E}" destId="{467A8675-F3D7-4B5E-AFCD-D25F6106DD4E}" srcOrd="0" destOrd="0" parTransId="{21EF3414-21FB-4CBE-9870-A354CA5750FA}" sibTransId="{17F38E75-07E3-4952-A39D-524BA11B337F}"/>
    <dgm:cxn modelId="{5B5F4029-8737-4E1A-8E23-30D54077EDEF}" type="presOf" srcId="{C7456768-95BD-4272-89B7-066326DF8A2F}" destId="{D2DB2764-EE9B-46BE-A79C-5808EB95CE1B}" srcOrd="0" destOrd="0" presId="urn:microsoft.com/office/officeart/2005/8/layout/orgChart1"/>
    <dgm:cxn modelId="{00DE462E-4A3F-47B5-8A5C-881E6C117D9A}" type="presOf" srcId="{2AFDD460-8085-4A08-9A87-744AFB6D46AB}" destId="{E8C995B3-6C67-45EA-9793-200C765E3522}" srcOrd="0" destOrd="0" presId="urn:microsoft.com/office/officeart/2005/8/layout/orgChart1"/>
    <dgm:cxn modelId="{7B7DF62E-63E2-4CC8-B8B5-5021DB9FDA6A}" type="presOf" srcId="{B3FEA04F-385D-460A-9A6F-340C3332515E}" destId="{9376790C-A48E-4A40-98A4-F16E4FA41161}" srcOrd="0" destOrd="0" presId="urn:microsoft.com/office/officeart/2005/8/layout/orgChart1"/>
    <dgm:cxn modelId="{3B23A53D-5086-4A23-AC92-7C1DAB6C43D3}" srcId="{467A8675-F3D7-4B5E-AFCD-D25F6106DD4E}" destId="{AE078F27-B012-4741-9464-5C493D81E702}" srcOrd="0" destOrd="0" parTransId="{5D5C3045-D3C6-447D-A5E7-4EB27C7AF819}" sibTransId="{29CBED69-F470-4260-98E9-E59D994AD928}"/>
    <dgm:cxn modelId="{E9DE495F-329B-4AD5-B02F-ACB87C84D3B5}" type="presOf" srcId="{5D5C3045-D3C6-447D-A5E7-4EB27C7AF819}" destId="{6A7F63C5-3F47-4817-BFF1-515A819DFBB3}" srcOrd="0" destOrd="0" presId="urn:microsoft.com/office/officeart/2005/8/layout/orgChart1"/>
    <dgm:cxn modelId="{47A2CF60-C0F6-4FA2-BEF5-C95B53D57CB4}" srcId="{467A8675-F3D7-4B5E-AFCD-D25F6106DD4E}" destId="{2B4EEF87-B2C1-4428-B056-B2F3727EFBA2}" srcOrd="1" destOrd="0" parTransId="{753974F1-CA83-4075-AA25-9CB543C1AD12}" sibTransId="{546FCFBA-D2D5-4C03-92AB-BFDA8FA84857}"/>
    <dgm:cxn modelId="{54EB5E49-5364-4B48-83E3-622DD0882A97}" type="presOf" srcId="{467A8675-F3D7-4B5E-AFCD-D25F6106DD4E}" destId="{059C644A-734C-407B-9E95-D9D6D3AE994D}" srcOrd="1" destOrd="0" presId="urn:microsoft.com/office/officeart/2005/8/layout/orgChart1"/>
    <dgm:cxn modelId="{B544C76C-FEAB-4B60-9735-996C9826738A}" type="presOf" srcId="{753974F1-CA83-4075-AA25-9CB543C1AD12}" destId="{93117C10-E623-43AE-BF18-429BAB994855}" srcOrd="0" destOrd="0" presId="urn:microsoft.com/office/officeart/2005/8/layout/orgChart1"/>
    <dgm:cxn modelId="{24E4597C-F1AF-4418-A541-01C83A831967}" type="presOf" srcId="{AE078F27-B012-4741-9464-5C493D81E702}" destId="{D8861EF8-FCEA-467C-B74F-E45B185F6817}" srcOrd="1" destOrd="0" presId="urn:microsoft.com/office/officeart/2005/8/layout/orgChart1"/>
    <dgm:cxn modelId="{ABDA2486-383E-4F89-814D-7B99D659D51E}" type="presOf" srcId="{DA3B0FBC-EBC5-41F6-BD65-7F4E8DB19286}" destId="{DB409DBE-3E7C-4FF7-8E67-F4F596B1B892}" srcOrd="0" destOrd="0" presId="urn:microsoft.com/office/officeart/2005/8/layout/orgChart1"/>
    <dgm:cxn modelId="{DDE82FB0-E93F-4C55-9D56-851E886C2C75}" type="presOf" srcId="{C5B947AE-C8A2-406E-B1FC-7B2D0F8AA197}" destId="{15AB8472-6EAA-497E-8513-D6D7410EB420}" srcOrd="0" destOrd="0" presId="urn:microsoft.com/office/officeart/2005/8/layout/orgChart1"/>
    <dgm:cxn modelId="{79A311B4-8E27-4579-8AE4-F68B2506FA36}" srcId="{C60CEC8E-E915-4095-828D-72B8A29EAA81}" destId="{E6BE9940-F424-4A8B-B338-980D7658110D}" srcOrd="0" destOrd="0" parTransId="{C5B947AE-C8A2-406E-B1FC-7B2D0F8AA197}" sibTransId="{F2D3668D-ECF7-4B92-BE95-66A4F83EEE9A}"/>
    <dgm:cxn modelId="{3912A5C4-1272-4B06-9F61-45C909F45A01}" type="presOf" srcId="{C60CEC8E-E915-4095-828D-72B8A29EAA81}" destId="{436FEF14-67D0-4660-A22E-1851A2BB043D}" srcOrd="0" destOrd="0" presId="urn:microsoft.com/office/officeart/2005/8/layout/orgChart1"/>
    <dgm:cxn modelId="{48DA3FD9-EDEA-4C0E-B636-6445A1522567}" type="presOf" srcId="{2B4EEF87-B2C1-4428-B056-B2F3727EFBA2}" destId="{93A4E885-CA3E-4AA0-8DBE-32D0C2540020}" srcOrd="0" destOrd="0" presId="urn:microsoft.com/office/officeart/2005/8/layout/orgChart1"/>
    <dgm:cxn modelId="{30CBCDDD-485C-4025-9951-22DBAC027D3F}" type="presOf" srcId="{E6BE9940-F424-4A8B-B338-980D7658110D}" destId="{15EE4A6C-C81E-4770-815F-115AB2DA0696}" srcOrd="1" destOrd="0" presId="urn:microsoft.com/office/officeart/2005/8/layout/orgChart1"/>
    <dgm:cxn modelId="{E22CEDE2-9D3A-46D5-8E4A-FE66DAC1FD18}" srcId="{AE078F27-B012-4741-9464-5C493D81E702}" destId="{C60CEC8E-E915-4095-828D-72B8A29EAA81}" srcOrd="0" destOrd="0" parTransId="{2AFDD460-8085-4A08-9A87-744AFB6D46AB}" sibTransId="{34186EC5-1E59-4979-9E95-657463D758DD}"/>
    <dgm:cxn modelId="{2DEC85ED-A5BA-4AD0-A1D7-9A9CA7106010}" type="presOf" srcId="{E6BE9940-F424-4A8B-B338-980D7658110D}" destId="{5802B921-4830-4A11-975E-75925B8E4E3D}" srcOrd="0" destOrd="0" presId="urn:microsoft.com/office/officeart/2005/8/layout/orgChart1"/>
    <dgm:cxn modelId="{FB35C00C-1B15-4F19-A284-07E4E7219E90}" type="presParOf" srcId="{9376790C-A48E-4A40-98A4-F16E4FA41161}" destId="{6B9ECB78-56D0-471D-9FB5-10CD7E90A07E}" srcOrd="0" destOrd="0" presId="urn:microsoft.com/office/officeart/2005/8/layout/orgChart1"/>
    <dgm:cxn modelId="{0060507F-AA2D-4DC2-9E21-7D840A7FC0FA}" type="presParOf" srcId="{6B9ECB78-56D0-471D-9FB5-10CD7E90A07E}" destId="{305A07C4-35C9-441D-8084-5EFFC5D9C214}" srcOrd="0" destOrd="0" presId="urn:microsoft.com/office/officeart/2005/8/layout/orgChart1"/>
    <dgm:cxn modelId="{7F6E341F-8AE0-43ED-A72E-5966F75802E4}" type="presParOf" srcId="{305A07C4-35C9-441D-8084-5EFFC5D9C214}" destId="{0F469430-F55E-47BF-866F-EB504175191D}" srcOrd="0" destOrd="0" presId="urn:microsoft.com/office/officeart/2005/8/layout/orgChart1"/>
    <dgm:cxn modelId="{B2E3FDF0-99A3-4930-96EA-A360A9F9B979}" type="presParOf" srcId="{305A07C4-35C9-441D-8084-5EFFC5D9C214}" destId="{059C644A-734C-407B-9E95-D9D6D3AE994D}" srcOrd="1" destOrd="0" presId="urn:microsoft.com/office/officeart/2005/8/layout/orgChart1"/>
    <dgm:cxn modelId="{022ED95A-71F5-46E0-B7AE-9CBBE61A2A67}" type="presParOf" srcId="{6B9ECB78-56D0-471D-9FB5-10CD7E90A07E}" destId="{EE29A8AA-C87A-4E11-A135-26863F76C9A0}" srcOrd="1" destOrd="0" presId="urn:microsoft.com/office/officeart/2005/8/layout/orgChart1"/>
    <dgm:cxn modelId="{9158C057-5A65-4815-8AC6-9A376A078A47}" type="presParOf" srcId="{EE29A8AA-C87A-4E11-A135-26863F76C9A0}" destId="{6A7F63C5-3F47-4817-BFF1-515A819DFBB3}" srcOrd="0" destOrd="0" presId="urn:microsoft.com/office/officeart/2005/8/layout/orgChart1"/>
    <dgm:cxn modelId="{C258CF10-7415-4FDC-93CE-F8D5473A4E67}" type="presParOf" srcId="{EE29A8AA-C87A-4E11-A135-26863F76C9A0}" destId="{407408A7-3C3C-4E9C-A017-C72F87563B60}" srcOrd="1" destOrd="0" presId="urn:microsoft.com/office/officeart/2005/8/layout/orgChart1"/>
    <dgm:cxn modelId="{070905D5-CA69-4ABF-9BF2-B4A72717DE5F}" type="presParOf" srcId="{407408A7-3C3C-4E9C-A017-C72F87563B60}" destId="{D9B4F88F-8541-4C62-9DD1-6B68B7A4A94D}" srcOrd="0" destOrd="0" presId="urn:microsoft.com/office/officeart/2005/8/layout/orgChart1"/>
    <dgm:cxn modelId="{185F4B10-3AD6-4193-BC2F-30FD6F6C50CD}" type="presParOf" srcId="{D9B4F88F-8541-4C62-9DD1-6B68B7A4A94D}" destId="{505A888C-A133-4693-8D03-F1C351066ACF}" srcOrd="0" destOrd="0" presId="urn:microsoft.com/office/officeart/2005/8/layout/orgChart1"/>
    <dgm:cxn modelId="{C91862FC-E963-4DB0-BEC0-06E069C98636}" type="presParOf" srcId="{D9B4F88F-8541-4C62-9DD1-6B68B7A4A94D}" destId="{D8861EF8-FCEA-467C-B74F-E45B185F6817}" srcOrd="1" destOrd="0" presId="urn:microsoft.com/office/officeart/2005/8/layout/orgChart1"/>
    <dgm:cxn modelId="{B66BA61C-3793-4066-819C-902A60159FE0}" type="presParOf" srcId="{407408A7-3C3C-4E9C-A017-C72F87563B60}" destId="{2A97908C-E06D-4290-B170-54D10D0B0D61}" srcOrd="1" destOrd="0" presId="urn:microsoft.com/office/officeart/2005/8/layout/orgChart1"/>
    <dgm:cxn modelId="{92DC4707-DB05-4EF1-8A21-11E76D5FFA62}" type="presParOf" srcId="{2A97908C-E06D-4290-B170-54D10D0B0D61}" destId="{E8C995B3-6C67-45EA-9793-200C765E3522}" srcOrd="0" destOrd="0" presId="urn:microsoft.com/office/officeart/2005/8/layout/orgChart1"/>
    <dgm:cxn modelId="{B23FBB29-46B9-40AD-A79E-6BE5059AF56F}" type="presParOf" srcId="{2A97908C-E06D-4290-B170-54D10D0B0D61}" destId="{A8EFB445-93CC-4906-8E3E-DAFE3E1F07CB}" srcOrd="1" destOrd="0" presId="urn:microsoft.com/office/officeart/2005/8/layout/orgChart1"/>
    <dgm:cxn modelId="{5C4F9A84-EFE2-4576-8E3F-19AE23269300}" type="presParOf" srcId="{A8EFB445-93CC-4906-8E3E-DAFE3E1F07CB}" destId="{9763DB4A-81D4-40EC-BA31-4981A650D1A7}" srcOrd="0" destOrd="0" presId="urn:microsoft.com/office/officeart/2005/8/layout/orgChart1"/>
    <dgm:cxn modelId="{513410D2-F88A-47EE-A25A-3CD2C70CD0F7}" type="presParOf" srcId="{9763DB4A-81D4-40EC-BA31-4981A650D1A7}" destId="{436FEF14-67D0-4660-A22E-1851A2BB043D}" srcOrd="0" destOrd="0" presId="urn:microsoft.com/office/officeart/2005/8/layout/orgChart1"/>
    <dgm:cxn modelId="{33CD2986-7238-423A-8912-CC80D4E7BB7B}" type="presParOf" srcId="{9763DB4A-81D4-40EC-BA31-4981A650D1A7}" destId="{05CDB2F6-7D27-4B65-8C9F-B261ECCE4795}" srcOrd="1" destOrd="0" presId="urn:microsoft.com/office/officeart/2005/8/layout/orgChart1"/>
    <dgm:cxn modelId="{E805B07E-0AF3-497D-BF14-78BF967FB1B8}" type="presParOf" srcId="{A8EFB445-93CC-4906-8E3E-DAFE3E1F07CB}" destId="{CCFC0C72-7A7C-4AB3-A84A-501278F70CCE}" srcOrd="1" destOrd="0" presId="urn:microsoft.com/office/officeart/2005/8/layout/orgChart1"/>
    <dgm:cxn modelId="{FC3DCC72-B686-4EB0-A7F4-7E4126E9D028}" type="presParOf" srcId="{CCFC0C72-7A7C-4AB3-A84A-501278F70CCE}" destId="{15AB8472-6EAA-497E-8513-D6D7410EB420}" srcOrd="0" destOrd="0" presId="urn:microsoft.com/office/officeart/2005/8/layout/orgChart1"/>
    <dgm:cxn modelId="{8953B448-37CF-494F-8DFE-898C26BFB7A7}" type="presParOf" srcId="{CCFC0C72-7A7C-4AB3-A84A-501278F70CCE}" destId="{0336B0AD-B130-4CBE-9D09-623D78ED6F2F}" srcOrd="1" destOrd="0" presId="urn:microsoft.com/office/officeart/2005/8/layout/orgChart1"/>
    <dgm:cxn modelId="{427B620C-04EA-487B-9512-9F9B24C1E509}" type="presParOf" srcId="{0336B0AD-B130-4CBE-9D09-623D78ED6F2F}" destId="{D267433F-1D09-4A0F-9BF8-9DCA244C3046}" srcOrd="0" destOrd="0" presId="urn:microsoft.com/office/officeart/2005/8/layout/orgChart1"/>
    <dgm:cxn modelId="{97839A94-EF2D-4C8F-8527-B49E354371C7}" type="presParOf" srcId="{D267433F-1D09-4A0F-9BF8-9DCA244C3046}" destId="{5802B921-4830-4A11-975E-75925B8E4E3D}" srcOrd="0" destOrd="0" presId="urn:microsoft.com/office/officeart/2005/8/layout/orgChart1"/>
    <dgm:cxn modelId="{6064A0F3-6FD3-454A-848A-FF1847DF47FB}" type="presParOf" srcId="{D267433F-1D09-4A0F-9BF8-9DCA244C3046}" destId="{15EE4A6C-C81E-4770-815F-115AB2DA0696}" srcOrd="1" destOrd="0" presId="urn:microsoft.com/office/officeart/2005/8/layout/orgChart1"/>
    <dgm:cxn modelId="{C81589E0-F3EC-44C4-9717-3D9BBA81D7D1}" type="presParOf" srcId="{0336B0AD-B130-4CBE-9D09-623D78ED6F2F}" destId="{1A669F35-6524-4C66-A23B-737AE5451912}" srcOrd="1" destOrd="0" presId="urn:microsoft.com/office/officeart/2005/8/layout/orgChart1"/>
    <dgm:cxn modelId="{9262995E-BFD5-4655-852B-323EC9765EDB}" type="presParOf" srcId="{1A669F35-6524-4C66-A23B-737AE5451912}" destId="{D2DB2764-EE9B-46BE-A79C-5808EB95CE1B}" srcOrd="0" destOrd="0" presId="urn:microsoft.com/office/officeart/2005/8/layout/orgChart1"/>
    <dgm:cxn modelId="{A6615A03-5EF9-4357-8BD2-5846A1CE81FF}" type="presParOf" srcId="{1A669F35-6524-4C66-A23B-737AE5451912}" destId="{BECFA6A5-2D1B-4D7B-A4CD-7E421F2E0CE0}" srcOrd="1" destOrd="0" presId="urn:microsoft.com/office/officeart/2005/8/layout/orgChart1"/>
    <dgm:cxn modelId="{F2A3DC01-DD8C-4882-A525-44A24409F570}" type="presParOf" srcId="{BECFA6A5-2D1B-4D7B-A4CD-7E421F2E0CE0}" destId="{2D4E4A6A-B5F4-4C33-9ACC-48A1569C3C37}" srcOrd="0" destOrd="0" presId="urn:microsoft.com/office/officeart/2005/8/layout/orgChart1"/>
    <dgm:cxn modelId="{232FADE3-DDBF-49B3-8140-2894A405BFB9}" type="presParOf" srcId="{2D4E4A6A-B5F4-4C33-9ACC-48A1569C3C37}" destId="{DB409DBE-3E7C-4FF7-8E67-F4F596B1B892}" srcOrd="0" destOrd="0" presId="urn:microsoft.com/office/officeart/2005/8/layout/orgChart1"/>
    <dgm:cxn modelId="{08B16CF7-90C9-445B-9A32-8BAB7B324E78}" type="presParOf" srcId="{2D4E4A6A-B5F4-4C33-9ACC-48A1569C3C37}" destId="{4C659269-90A0-4DF3-9CFB-6632591F99C0}" srcOrd="1" destOrd="0" presId="urn:microsoft.com/office/officeart/2005/8/layout/orgChart1"/>
    <dgm:cxn modelId="{259EEEF9-2599-460F-AF74-1B6E8431E35F}" type="presParOf" srcId="{BECFA6A5-2D1B-4D7B-A4CD-7E421F2E0CE0}" destId="{A1BCA5FD-6F4B-47F7-B05B-F194A306D643}" srcOrd="1" destOrd="0" presId="urn:microsoft.com/office/officeart/2005/8/layout/orgChart1"/>
    <dgm:cxn modelId="{798E01A1-BBFE-4310-BACA-4EA3C78316A1}" type="presParOf" srcId="{BECFA6A5-2D1B-4D7B-A4CD-7E421F2E0CE0}" destId="{6839367A-9E14-4DA2-8C26-63C2381F1AF4}" srcOrd="2" destOrd="0" presId="urn:microsoft.com/office/officeart/2005/8/layout/orgChart1"/>
    <dgm:cxn modelId="{3D1955DF-26AD-47B9-990B-8C561E70E17B}" type="presParOf" srcId="{0336B0AD-B130-4CBE-9D09-623D78ED6F2F}" destId="{F34FC8EB-A247-4BC3-AA8C-BAEC778DFAC1}" srcOrd="2" destOrd="0" presId="urn:microsoft.com/office/officeart/2005/8/layout/orgChart1"/>
    <dgm:cxn modelId="{DA72A1A3-C7E3-485F-877D-09EB27E2A6F6}" type="presParOf" srcId="{A8EFB445-93CC-4906-8E3E-DAFE3E1F07CB}" destId="{D6321250-5B4B-4985-A09D-E32BABE5FF97}" srcOrd="2" destOrd="0" presId="urn:microsoft.com/office/officeart/2005/8/layout/orgChart1"/>
    <dgm:cxn modelId="{3F03819E-154B-46C3-AC1F-9A8B0A795B19}" type="presParOf" srcId="{407408A7-3C3C-4E9C-A017-C72F87563B60}" destId="{1D3B30DE-0AC6-4EB2-8A42-A56E07CDE651}" srcOrd="2" destOrd="0" presId="urn:microsoft.com/office/officeart/2005/8/layout/orgChart1"/>
    <dgm:cxn modelId="{BBF92083-3F04-4980-9478-7FD6383635E9}" type="presParOf" srcId="{6B9ECB78-56D0-471D-9FB5-10CD7E90A07E}" destId="{16AFE967-4BE8-4099-BAC8-1C41400E397D}" srcOrd="2" destOrd="0" presId="urn:microsoft.com/office/officeart/2005/8/layout/orgChart1"/>
    <dgm:cxn modelId="{B9A53BB2-7947-44F1-86C8-B9F5C830D9D4}" type="presParOf" srcId="{16AFE967-4BE8-4099-BAC8-1C41400E397D}" destId="{93117C10-E623-43AE-BF18-429BAB994855}" srcOrd="0" destOrd="0" presId="urn:microsoft.com/office/officeart/2005/8/layout/orgChart1"/>
    <dgm:cxn modelId="{71A4529D-F555-4652-BB7B-94FE1024D3FA}" type="presParOf" srcId="{16AFE967-4BE8-4099-BAC8-1C41400E397D}" destId="{3A8C479A-0985-42B9-8366-DB0BD30DF1EC}" srcOrd="1" destOrd="0" presId="urn:microsoft.com/office/officeart/2005/8/layout/orgChart1"/>
    <dgm:cxn modelId="{5D64382B-71FF-4259-AFEA-9D733B31A5F4}" type="presParOf" srcId="{3A8C479A-0985-42B9-8366-DB0BD30DF1EC}" destId="{FE041AF0-0567-432D-B44D-030CF966BB1D}" srcOrd="0" destOrd="0" presId="urn:microsoft.com/office/officeart/2005/8/layout/orgChart1"/>
    <dgm:cxn modelId="{966D2C40-1279-481A-8C42-F693A3F24292}" type="presParOf" srcId="{FE041AF0-0567-432D-B44D-030CF966BB1D}" destId="{93A4E885-CA3E-4AA0-8DBE-32D0C2540020}" srcOrd="0" destOrd="0" presId="urn:microsoft.com/office/officeart/2005/8/layout/orgChart1"/>
    <dgm:cxn modelId="{A74CF1AC-3DA3-44C9-A41A-29C82269FE37}" type="presParOf" srcId="{FE041AF0-0567-432D-B44D-030CF966BB1D}" destId="{447DB530-B67D-4D0D-8E24-A66629356876}" srcOrd="1" destOrd="0" presId="urn:microsoft.com/office/officeart/2005/8/layout/orgChart1"/>
    <dgm:cxn modelId="{6CA3D5B2-C3B4-4AE7-89F7-66762EAA1EAC}" type="presParOf" srcId="{3A8C479A-0985-42B9-8366-DB0BD30DF1EC}" destId="{6F434AA4-0D8B-4AAF-B831-AFCDA4E8D36A}" srcOrd="1" destOrd="0" presId="urn:microsoft.com/office/officeart/2005/8/layout/orgChart1"/>
    <dgm:cxn modelId="{6AF8B386-0F90-405A-AB5C-BAB70CBA81E1}" type="presParOf" srcId="{3A8C479A-0985-42B9-8366-DB0BD30DF1EC}" destId="{31682219-B906-435F-97D7-04233ACD86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24720-C814-4935-8897-16F05BDE350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31382E-E12D-40BE-9295-E6E835A0DEF3}">
      <dgm:prSet phldrT="[Texto]"/>
      <dgm:spPr/>
      <dgm:t>
        <a:bodyPr/>
        <a:lstStyle/>
        <a:p>
          <a:r>
            <a:rPr lang="es-ES" dirty="0"/>
            <a:t>Ministro</a:t>
          </a:r>
        </a:p>
      </dgm:t>
    </dgm:pt>
    <dgm:pt modelId="{8082804E-626C-4AD9-8CC6-899E59C3C494}" type="parTrans" cxnId="{CAFADA38-CA33-46A9-95A2-32DC87D303D4}">
      <dgm:prSet/>
      <dgm:spPr/>
      <dgm:t>
        <a:bodyPr/>
        <a:lstStyle/>
        <a:p>
          <a:endParaRPr lang="es-ES"/>
        </a:p>
      </dgm:t>
    </dgm:pt>
    <dgm:pt modelId="{BC1B1EEE-09C8-406C-AF07-4DCD031DFDCA}" type="sibTrans" cxnId="{CAFADA38-CA33-46A9-95A2-32DC87D303D4}">
      <dgm:prSet/>
      <dgm:spPr/>
      <dgm:t>
        <a:bodyPr/>
        <a:lstStyle/>
        <a:p>
          <a:endParaRPr lang="es-ES"/>
        </a:p>
      </dgm:t>
    </dgm:pt>
    <dgm:pt modelId="{6797078F-1C4A-47B8-8B82-3F30621A0A82}">
      <dgm:prSet phldrT="[Texto]"/>
      <dgm:spPr/>
      <dgm:t>
        <a:bodyPr/>
        <a:lstStyle/>
        <a:p>
          <a:r>
            <a:rPr lang="es-ES" dirty="0"/>
            <a:t>Secretaria de Estado de Industria</a:t>
          </a:r>
        </a:p>
      </dgm:t>
    </dgm:pt>
    <dgm:pt modelId="{C4D184D6-AF9D-495E-A9D7-74741397CD0C}" type="parTrans" cxnId="{E4979A3C-5AE2-4A71-984A-A775C3C852FF}">
      <dgm:prSet/>
      <dgm:spPr/>
      <dgm:t>
        <a:bodyPr/>
        <a:lstStyle/>
        <a:p>
          <a:endParaRPr lang="es-ES"/>
        </a:p>
      </dgm:t>
    </dgm:pt>
    <dgm:pt modelId="{ABECE9FC-6515-4846-95E4-F26380BCAF45}" type="sibTrans" cxnId="{E4979A3C-5AE2-4A71-984A-A775C3C852FF}">
      <dgm:prSet/>
      <dgm:spPr/>
      <dgm:t>
        <a:bodyPr/>
        <a:lstStyle/>
        <a:p>
          <a:endParaRPr lang="es-ES"/>
        </a:p>
      </dgm:t>
    </dgm:pt>
    <dgm:pt modelId="{842F083C-7542-4755-9CA3-B3AE6DC53EF3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Secretaria de Estado de Turismo</a:t>
          </a:r>
        </a:p>
      </dgm:t>
    </dgm:pt>
    <dgm:pt modelId="{2BF19A28-3EC9-4924-811F-AE8EFD69968B}" type="parTrans" cxnId="{808FFA3D-6D64-4CBC-98C9-350E7BBCE811}">
      <dgm:prSet/>
      <dgm:spPr/>
      <dgm:t>
        <a:bodyPr/>
        <a:lstStyle/>
        <a:p>
          <a:endParaRPr lang="es-ES"/>
        </a:p>
      </dgm:t>
    </dgm:pt>
    <dgm:pt modelId="{6A6A828B-2109-436E-9DBF-339D74370B81}" type="sibTrans" cxnId="{808FFA3D-6D64-4CBC-98C9-350E7BBCE811}">
      <dgm:prSet/>
      <dgm:spPr/>
      <dgm:t>
        <a:bodyPr/>
        <a:lstStyle/>
        <a:p>
          <a:endParaRPr lang="es-ES"/>
        </a:p>
      </dgm:t>
    </dgm:pt>
    <dgm:pt modelId="{8E6FA738-C1CE-41B9-982F-A4BB1B0103E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dirty="0"/>
            <a:t>Sub. Gral. Cooperación y Competitividad T.</a:t>
          </a:r>
        </a:p>
      </dgm:t>
    </dgm:pt>
    <dgm:pt modelId="{B9E282B5-B4A1-4C72-B4AE-DAB0177F3999}" type="parTrans" cxnId="{514D0677-6CB0-454B-B8B8-AB74C48E98CC}">
      <dgm:prSet/>
      <dgm:spPr/>
      <dgm:t>
        <a:bodyPr/>
        <a:lstStyle/>
        <a:p>
          <a:endParaRPr lang="es-ES"/>
        </a:p>
      </dgm:t>
    </dgm:pt>
    <dgm:pt modelId="{95C7691B-22B4-4E82-B03A-B765DB1996C7}" type="sibTrans" cxnId="{514D0677-6CB0-454B-B8B8-AB74C48E98CC}">
      <dgm:prSet/>
      <dgm:spPr/>
      <dgm:t>
        <a:bodyPr/>
        <a:lstStyle/>
        <a:p>
          <a:endParaRPr lang="es-ES"/>
        </a:p>
      </dgm:t>
    </dgm:pt>
    <dgm:pt modelId="{70298FA2-C942-469E-BDC2-CB85E4AB7C9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Sub. Gral. Desarrollo y </a:t>
          </a:r>
          <a:r>
            <a:rPr lang="es-ES" dirty="0" err="1"/>
            <a:t>Sost</a:t>
          </a:r>
          <a:r>
            <a:rPr lang="es-ES" dirty="0"/>
            <a:t>. T.</a:t>
          </a:r>
        </a:p>
      </dgm:t>
    </dgm:pt>
    <dgm:pt modelId="{62B3E8D8-086F-41E2-AA22-66043FEF0683}" type="parTrans" cxnId="{CF32629B-8AE5-4CDD-B6EF-50C0900F2E3B}">
      <dgm:prSet/>
      <dgm:spPr/>
      <dgm:t>
        <a:bodyPr/>
        <a:lstStyle/>
        <a:p>
          <a:endParaRPr lang="es-ES"/>
        </a:p>
      </dgm:t>
    </dgm:pt>
    <dgm:pt modelId="{BCA98C6B-D2D9-456E-9993-2C4DE52A7DC7}" type="sibTrans" cxnId="{CF32629B-8AE5-4CDD-B6EF-50C0900F2E3B}">
      <dgm:prSet/>
      <dgm:spPr/>
      <dgm:t>
        <a:bodyPr/>
        <a:lstStyle/>
        <a:p>
          <a:endParaRPr lang="es-ES"/>
        </a:p>
      </dgm:t>
    </dgm:pt>
    <dgm:pt modelId="{9F1C3A2F-C991-4291-B1C0-65B93E3A7E6B}">
      <dgm:prSet/>
      <dgm:spPr/>
      <dgm:t>
        <a:bodyPr/>
        <a:lstStyle/>
        <a:p>
          <a:r>
            <a:rPr lang="es-ES" dirty="0"/>
            <a:t>D. Gral. De Políticas Turísticas</a:t>
          </a:r>
        </a:p>
      </dgm:t>
    </dgm:pt>
    <dgm:pt modelId="{0DAF24D8-92B8-4AD0-B7D6-027A4F6104AD}" type="parTrans" cxnId="{56CA0C81-FC0E-43C6-85FA-CFF7DBB63C7A}">
      <dgm:prSet/>
      <dgm:spPr/>
      <dgm:t>
        <a:bodyPr/>
        <a:lstStyle/>
        <a:p>
          <a:endParaRPr lang="es-ES"/>
        </a:p>
      </dgm:t>
    </dgm:pt>
    <dgm:pt modelId="{4C334898-BFED-40DF-ADB5-96FFA9BE4327}" type="sibTrans" cxnId="{56CA0C81-FC0E-43C6-85FA-CFF7DBB63C7A}">
      <dgm:prSet/>
      <dgm:spPr/>
      <dgm:t>
        <a:bodyPr/>
        <a:lstStyle/>
        <a:p>
          <a:endParaRPr lang="es-ES"/>
        </a:p>
      </dgm:t>
    </dgm:pt>
    <dgm:pt modelId="{5A04FA8D-E786-41A7-B6DD-550CD2541F7C}" type="pres">
      <dgm:prSet presAssocID="{97824720-C814-4935-8897-16F05BDE35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13E37E-3C22-4EDB-A369-CD01A64AC7C3}" type="pres">
      <dgm:prSet presAssocID="{9831382E-E12D-40BE-9295-E6E835A0DEF3}" presName="root1" presStyleCnt="0"/>
      <dgm:spPr/>
    </dgm:pt>
    <dgm:pt modelId="{F5FD7F40-2D0F-464B-A46E-E8A26F5D4692}" type="pres">
      <dgm:prSet presAssocID="{9831382E-E12D-40BE-9295-E6E835A0DEF3}" presName="LevelOneTextNode" presStyleLbl="node0" presStyleIdx="0" presStyleCnt="1" custLinFactNeighborX="12921" custLinFactNeighborY="-89411">
        <dgm:presLayoutVars>
          <dgm:chPref val="3"/>
        </dgm:presLayoutVars>
      </dgm:prSet>
      <dgm:spPr/>
    </dgm:pt>
    <dgm:pt modelId="{BF8F2368-7882-4D20-9402-565E644582B9}" type="pres">
      <dgm:prSet presAssocID="{9831382E-E12D-40BE-9295-E6E835A0DEF3}" presName="level2hierChild" presStyleCnt="0"/>
      <dgm:spPr/>
    </dgm:pt>
    <dgm:pt modelId="{9B867DEF-3149-4A60-95AE-297F29B6004F}" type="pres">
      <dgm:prSet presAssocID="{C4D184D6-AF9D-495E-A9D7-74741397CD0C}" presName="conn2-1" presStyleLbl="parChTrans1D2" presStyleIdx="0" presStyleCnt="2"/>
      <dgm:spPr/>
    </dgm:pt>
    <dgm:pt modelId="{2ECA742F-B3AD-4554-820E-48EDFB42534B}" type="pres">
      <dgm:prSet presAssocID="{C4D184D6-AF9D-495E-A9D7-74741397CD0C}" presName="connTx" presStyleLbl="parChTrans1D2" presStyleIdx="0" presStyleCnt="2"/>
      <dgm:spPr/>
    </dgm:pt>
    <dgm:pt modelId="{5838C4FE-A018-4DE4-A814-CD3461B65631}" type="pres">
      <dgm:prSet presAssocID="{6797078F-1C4A-47B8-8B82-3F30621A0A82}" presName="root2" presStyleCnt="0"/>
      <dgm:spPr/>
    </dgm:pt>
    <dgm:pt modelId="{0F93D9F9-18FA-4080-8848-4D993305E140}" type="pres">
      <dgm:prSet presAssocID="{6797078F-1C4A-47B8-8B82-3F30621A0A82}" presName="LevelTwoTextNode" presStyleLbl="node2" presStyleIdx="0" presStyleCnt="2" custLinFactY="-36768" custLinFactNeighborX="1895" custLinFactNeighborY="-100000">
        <dgm:presLayoutVars>
          <dgm:chPref val="3"/>
        </dgm:presLayoutVars>
      </dgm:prSet>
      <dgm:spPr/>
    </dgm:pt>
    <dgm:pt modelId="{EFB1E98E-3924-4376-A135-CFF1754713CE}" type="pres">
      <dgm:prSet presAssocID="{6797078F-1C4A-47B8-8B82-3F30621A0A82}" presName="level3hierChild" presStyleCnt="0"/>
      <dgm:spPr/>
    </dgm:pt>
    <dgm:pt modelId="{8CEEFDE8-2496-4985-9582-76C6734D08D4}" type="pres">
      <dgm:prSet presAssocID="{2BF19A28-3EC9-4924-811F-AE8EFD69968B}" presName="conn2-1" presStyleLbl="parChTrans1D2" presStyleIdx="1" presStyleCnt="2"/>
      <dgm:spPr/>
    </dgm:pt>
    <dgm:pt modelId="{2AF7872C-7160-48FB-9F13-ACF059532F8B}" type="pres">
      <dgm:prSet presAssocID="{2BF19A28-3EC9-4924-811F-AE8EFD69968B}" presName="connTx" presStyleLbl="parChTrans1D2" presStyleIdx="1" presStyleCnt="2"/>
      <dgm:spPr/>
    </dgm:pt>
    <dgm:pt modelId="{93B48294-3753-42CA-A5FB-662A86911831}" type="pres">
      <dgm:prSet presAssocID="{842F083C-7542-4755-9CA3-B3AE6DC53EF3}" presName="root2" presStyleCnt="0"/>
      <dgm:spPr/>
    </dgm:pt>
    <dgm:pt modelId="{2D123528-5BAC-4608-9736-F1CD5703BE6E}" type="pres">
      <dgm:prSet presAssocID="{842F083C-7542-4755-9CA3-B3AE6DC53EF3}" presName="LevelTwoTextNode" presStyleLbl="node2" presStyleIdx="1" presStyleCnt="2" custScaleX="104487" custLinFactNeighborX="3791" custLinFactNeighborY="-68176">
        <dgm:presLayoutVars>
          <dgm:chPref val="3"/>
        </dgm:presLayoutVars>
      </dgm:prSet>
      <dgm:spPr/>
    </dgm:pt>
    <dgm:pt modelId="{BE03FC4F-49E4-4A7E-BDA6-CAEC38C72262}" type="pres">
      <dgm:prSet presAssocID="{842F083C-7542-4755-9CA3-B3AE6DC53EF3}" presName="level3hierChild" presStyleCnt="0"/>
      <dgm:spPr/>
    </dgm:pt>
    <dgm:pt modelId="{AD83D906-6999-43E5-8609-9DA32F67B840}" type="pres">
      <dgm:prSet presAssocID="{B9E282B5-B4A1-4C72-B4AE-DAB0177F3999}" presName="conn2-1" presStyleLbl="parChTrans1D3" presStyleIdx="0" presStyleCnt="3"/>
      <dgm:spPr/>
    </dgm:pt>
    <dgm:pt modelId="{5F41C55F-D178-46AB-B0E3-C8B179F8E674}" type="pres">
      <dgm:prSet presAssocID="{B9E282B5-B4A1-4C72-B4AE-DAB0177F3999}" presName="connTx" presStyleLbl="parChTrans1D3" presStyleIdx="0" presStyleCnt="3"/>
      <dgm:spPr/>
    </dgm:pt>
    <dgm:pt modelId="{2ED1D680-C59C-4117-B83D-EA67CF8AED4D}" type="pres">
      <dgm:prSet presAssocID="{8E6FA738-C1CE-41B9-982F-A4BB1B0103EC}" presName="root2" presStyleCnt="0"/>
      <dgm:spPr/>
    </dgm:pt>
    <dgm:pt modelId="{BFE1ED72-36B7-43C9-8D51-FCE3DD1DA872}" type="pres">
      <dgm:prSet presAssocID="{8E6FA738-C1CE-41B9-982F-A4BB1B0103EC}" presName="LevelTwoTextNode" presStyleLbl="node3" presStyleIdx="0" presStyleCnt="3" custLinFactNeighborX="31" custLinFactNeighborY="46476">
        <dgm:presLayoutVars>
          <dgm:chPref val="3"/>
        </dgm:presLayoutVars>
      </dgm:prSet>
      <dgm:spPr/>
    </dgm:pt>
    <dgm:pt modelId="{0F167209-6B19-436A-9EF8-F29FF68CAC01}" type="pres">
      <dgm:prSet presAssocID="{8E6FA738-C1CE-41B9-982F-A4BB1B0103EC}" presName="level3hierChild" presStyleCnt="0"/>
      <dgm:spPr/>
    </dgm:pt>
    <dgm:pt modelId="{6BBF893B-2C03-4552-808F-FFD8589AEEE4}" type="pres">
      <dgm:prSet presAssocID="{62B3E8D8-086F-41E2-AA22-66043FEF0683}" presName="conn2-1" presStyleLbl="parChTrans1D3" presStyleIdx="1" presStyleCnt="3"/>
      <dgm:spPr/>
    </dgm:pt>
    <dgm:pt modelId="{67B5336E-42E8-4FB4-9BCB-F14A328CDA4D}" type="pres">
      <dgm:prSet presAssocID="{62B3E8D8-086F-41E2-AA22-66043FEF0683}" presName="connTx" presStyleLbl="parChTrans1D3" presStyleIdx="1" presStyleCnt="3"/>
      <dgm:spPr/>
    </dgm:pt>
    <dgm:pt modelId="{A5D1193B-9875-4413-9CFB-A296C7CCFC98}" type="pres">
      <dgm:prSet presAssocID="{70298FA2-C942-469E-BDC2-CB85E4AB7C90}" presName="root2" presStyleCnt="0"/>
      <dgm:spPr/>
    </dgm:pt>
    <dgm:pt modelId="{7126EFB3-B479-43AB-9472-492BBA3C19CF}" type="pres">
      <dgm:prSet presAssocID="{70298FA2-C942-469E-BDC2-CB85E4AB7C90}" presName="LevelTwoTextNode" presStyleLbl="node3" presStyleIdx="1" presStyleCnt="3" custLinFactNeighborX="981" custLinFactNeighborY="40842">
        <dgm:presLayoutVars>
          <dgm:chPref val="3"/>
        </dgm:presLayoutVars>
      </dgm:prSet>
      <dgm:spPr/>
    </dgm:pt>
    <dgm:pt modelId="{9AFE3A53-6D68-4EAF-A23F-0F64CEBCAF86}" type="pres">
      <dgm:prSet presAssocID="{70298FA2-C942-469E-BDC2-CB85E4AB7C90}" presName="level3hierChild" presStyleCnt="0"/>
      <dgm:spPr/>
    </dgm:pt>
    <dgm:pt modelId="{AA48AD0A-0D8E-420E-9339-7569D69F93D7}" type="pres">
      <dgm:prSet presAssocID="{0DAF24D8-92B8-4AD0-B7D6-027A4F6104AD}" presName="conn2-1" presStyleLbl="parChTrans1D3" presStyleIdx="2" presStyleCnt="3"/>
      <dgm:spPr/>
    </dgm:pt>
    <dgm:pt modelId="{801A24D0-1A6A-4D1C-8E5C-7B3AAB83CAED}" type="pres">
      <dgm:prSet presAssocID="{0DAF24D8-92B8-4AD0-B7D6-027A4F6104AD}" presName="connTx" presStyleLbl="parChTrans1D3" presStyleIdx="2" presStyleCnt="3"/>
      <dgm:spPr/>
    </dgm:pt>
    <dgm:pt modelId="{865E7CB5-2AE2-4BCA-B5C2-4E3730C7F779}" type="pres">
      <dgm:prSet presAssocID="{9F1C3A2F-C991-4291-B1C0-65B93E3A7E6B}" presName="root2" presStyleCnt="0"/>
      <dgm:spPr/>
    </dgm:pt>
    <dgm:pt modelId="{D4D1F4A1-EBFB-4441-80DA-C72BCF6C81E3}" type="pres">
      <dgm:prSet presAssocID="{9F1C3A2F-C991-4291-B1C0-65B93E3A7E6B}" presName="LevelTwoTextNode" presStyleLbl="node3" presStyleIdx="2" presStyleCnt="3" custLinFactY="-100000" custLinFactNeighborX="31" custLinFactNeighborY="-198250">
        <dgm:presLayoutVars>
          <dgm:chPref val="3"/>
        </dgm:presLayoutVars>
      </dgm:prSet>
      <dgm:spPr/>
    </dgm:pt>
    <dgm:pt modelId="{03F3B4D4-75F4-4F25-84BD-6E306E87DE09}" type="pres">
      <dgm:prSet presAssocID="{9F1C3A2F-C991-4291-B1C0-65B93E3A7E6B}" presName="level3hierChild" presStyleCnt="0"/>
      <dgm:spPr/>
    </dgm:pt>
  </dgm:ptLst>
  <dgm:cxnLst>
    <dgm:cxn modelId="{11983D2B-B02F-475B-BC1D-A115B0455E25}" type="presOf" srcId="{B9E282B5-B4A1-4C72-B4AE-DAB0177F3999}" destId="{AD83D906-6999-43E5-8609-9DA32F67B840}" srcOrd="0" destOrd="0" presId="urn:microsoft.com/office/officeart/2005/8/layout/hierarchy2"/>
    <dgm:cxn modelId="{3E8ADC32-A909-4B7F-B8A9-9D53EBEEB2EF}" type="presOf" srcId="{62B3E8D8-086F-41E2-AA22-66043FEF0683}" destId="{6BBF893B-2C03-4552-808F-FFD8589AEEE4}" srcOrd="0" destOrd="0" presId="urn:microsoft.com/office/officeart/2005/8/layout/hierarchy2"/>
    <dgm:cxn modelId="{CAFADA38-CA33-46A9-95A2-32DC87D303D4}" srcId="{97824720-C814-4935-8897-16F05BDE3504}" destId="{9831382E-E12D-40BE-9295-E6E835A0DEF3}" srcOrd="0" destOrd="0" parTransId="{8082804E-626C-4AD9-8CC6-899E59C3C494}" sibTransId="{BC1B1EEE-09C8-406C-AF07-4DCD031DFDCA}"/>
    <dgm:cxn modelId="{E4979A3C-5AE2-4A71-984A-A775C3C852FF}" srcId="{9831382E-E12D-40BE-9295-E6E835A0DEF3}" destId="{6797078F-1C4A-47B8-8B82-3F30621A0A82}" srcOrd="0" destOrd="0" parTransId="{C4D184D6-AF9D-495E-A9D7-74741397CD0C}" sibTransId="{ABECE9FC-6515-4846-95E4-F26380BCAF45}"/>
    <dgm:cxn modelId="{808FFA3D-6D64-4CBC-98C9-350E7BBCE811}" srcId="{9831382E-E12D-40BE-9295-E6E835A0DEF3}" destId="{842F083C-7542-4755-9CA3-B3AE6DC53EF3}" srcOrd="1" destOrd="0" parTransId="{2BF19A28-3EC9-4924-811F-AE8EFD69968B}" sibTransId="{6A6A828B-2109-436E-9DBF-339D74370B81}"/>
    <dgm:cxn modelId="{E4DB9662-4AFB-4518-B64B-84C71455AC31}" type="presOf" srcId="{2BF19A28-3EC9-4924-811F-AE8EFD69968B}" destId="{2AF7872C-7160-48FB-9F13-ACF059532F8B}" srcOrd="1" destOrd="0" presId="urn:microsoft.com/office/officeart/2005/8/layout/hierarchy2"/>
    <dgm:cxn modelId="{7EF6D050-D045-4892-8EDF-981D895DC4D9}" type="presOf" srcId="{0DAF24D8-92B8-4AD0-B7D6-027A4F6104AD}" destId="{AA48AD0A-0D8E-420E-9339-7569D69F93D7}" srcOrd="0" destOrd="0" presId="urn:microsoft.com/office/officeart/2005/8/layout/hierarchy2"/>
    <dgm:cxn modelId="{A201FC70-40EA-4642-AB9E-4F47C846824D}" type="presOf" srcId="{2BF19A28-3EC9-4924-811F-AE8EFD69968B}" destId="{8CEEFDE8-2496-4985-9582-76C6734D08D4}" srcOrd="0" destOrd="0" presId="urn:microsoft.com/office/officeart/2005/8/layout/hierarchy2"/>
    <dgm:cxn modelId="{54A28F72-4C63-4FB6-AEF7-C35A46DB6DD0}" type="presOf" srcId="{0DAF24D8-92B8-4AD0-B7D6-027A4F6104AD}" destId="{801A24D0-1A6A-4D1C-8E5C-7B3AAB83CAED}" srcOrd="1" destOrd="0" presId="urn:microsoft.com/office/officeart/2005/8/layout/hierarchy2"/>
    <dgm:cxn modelId="{514D0677-6CB0-454B-B8B8-AB74C48E98CC}" srcId="{842F083C-7542-4755-9CA3-B3AE6DC53EF3}" destId="{8E6FA738-C1CE-41B9-982F-A4BB1B0103EC}" srcOrd="0" destOrd="0" parTransId="{B9E282B5-B4A1-4C72-B4AE-DAB0177F3999}" sibTransId="{95C7691B-22B4-4E82-B03A-B765DB1996C7}"/>
    <dgm:cxn modelId="{268DA857-4863-464F-A710-F4BF8F18BF19}" type="presOf" srcId="{9831382E-E12D-40BE-9295-E6E835A0DEF3}" destId="{F5FD7F40-2D0F-464B-A46E-E8A26F5D4692}" srcOrd="0" destOrd="0" presId="urn:microsoft.com/office/officeart/2005/8/layout/hierarchy2"/>
    <dgm:cxn modelId="{56CA0C81-FC0E-43C6-85FA-CFF7DBB63C7A}" srcId="{842F083C-7542-4755-9CA3-B3AE6DC53EF3}" destId="{9F1C3A2F-C991-4291-B1C0-65B93E3A7E6B}" srcOrd="2" destOrd="0" parTransId="{0DAF24D8-92B8-4AD0-B7D6-027A4F6104AD}" sibTransId="{4C334898-BFED-40DF-ADB5-96FFA9BE4327}"/>
    <dgm:cxn modelId="{CF32629B-8AE5-4CDD-B6EF-50C0900F2E3B}" srcId="{842F083C-7542-4755-9CA3-B3AE6DC53EF3}" destId="{70298FA2-C942-469E-BDC2-CB85E4AB7C90}" srcOrd="1" destOrd="0" parTransId="{62B3E8D8-086F-41E2-AA22-66043FEF0683}" sibTransId="{BCA98C6B-D2D9-456E-9993-2C4DE52A7DC7}"/>
    <dgm:cxn modelId="{3DF0F6B2-6D63-4BB2-9C7F-CDB66EEF0E3B}" type="presOf" srcId="{70298FA2-C942-469E-BDC2-CB85E4AB7C90}" destId="{7126EFB3-B479-43AB-9472-492BBA3C19CF}" srcOrd="0" destOrd="0" presId="urn:microsoft.com/office/officeart/2005/8/layout/hierarchy2"/>
    <dgm:cxn modelId="{7FA648B4-5F0B-40B8-AE26-96C411664229}" type="presOf" srcId="{8E6FA738-C1CE-41B9-982F-A4BB1B0103EC}" destId="{BFE1ED72-36B7-43C9-8D51-FCE3DD1DA872}" srcOrd="0" destOrd="0" presId="urn:microsoft.com/office/officeart/2005/8/layout/hierarchy2"/>
    <dgm:cxn modelId="{58EC30C6-2BB4-4F83-98CC-776E3F2A03B4}" type="presOf" srcId="{6797078F-1C4A-47B8-8B82-3F30621A0A82}" destId="{0F93D9F9-18FA-4080-8848-4D993305E140}" srcOrd="0" destOrd="0" presId="urn:microsoft.com/office/officeart/2005/8/layout/hierarchy2"/>
    <dgm:cxn modelId="{16DFCACF-67E4-4591-82E0-9C051F3A3992}" type="presOf" srcId="{C4D184D6-AF9D-495E-A9D7-74741397CD0C}" destId="{9B867DEF-3149-4A60-95AE-297F29B6004F}" srcOrd="0" destOrd="0" presId="urn:microsoft.com/office/officeart/2005/8/layout/hierarchy2"/>
    <dgm:cxn modelId="{7F65A6D2-8EE3-41DA-83CB-2E685A35F025}" type="presOf" srcId="{9F1C3A2F-C991-4291-B1C0-65B93E3A7E6B}" destId="{D4D1F4A1-EBFB-4441-80DA-C72BCF6C81E3}" srcOrd="0" destOrd="0" presId="urn:microsoft.com/office/officeart/2005/8/layout/hierarchy2"/>
    <dgm:cxn modelId="{ED8AB2E0-DF1B-485D-9E58-49619E4B655B}" type="presOf" srcId="{97824720-C814-4935-8897-16F05BDE3504}" destId="{5A04FA8D-E786-41A7-B6DD-550CD2541F7C}" srcOrd="0" destOrd="0" presId="urn:microsoft.com/office/officeart/2005/8/layout/hierarchy2"/>
    <dgm:cxn modelId="{AB6F30F2-77B3-45D5-8EEA-843F5696DA4B}" type="presOf" srcId="{B9E282B5-B4A1-4C72-B4AE-DAB0177F3999}" destId="{5F41C55F-D178-46AB-B0E3-C8B179F8E674}" srcOrd="1" destOrd="0" presId="urn:microsoft.com/office/officeart/2005/8/layout/hierarchy2"/>
    <dgm:cxn modelId="{AB3A63F2-402A-4917-B369-9955D202A2AD}" type="presOf" srcId="{C4D184D6-AF9D-495E-A9D7-74741397CD0C}" destId="{2ECA742F-B3AD-4554-820E-48EDFB42534B}" srcOrd="1" destOrd="0" presId="urn:microsoft.com/office/officeart/2005/8/layout/hierarchy2"/>
    <dgm:cxn modelId="{AD9D41F6-CFCC-42A3-95BE-BDDF865836F6}" type="presOf" srcId="{842F083C-7542-4755-9CA3-B3AE6DC53EF3}" destId="{2D123528-5BAC-4608-9736-F1CD5703BE6E}" srcOrd="0" destOrd="0" presId="urn:microsoft.com/office/officeart/2005/8/layout/hierarchy2"/>
    <dgm:cxn modelId="{85FD33FF-B565-4DCE-A745-FB0D2039CA48}" type="presOf" srcId="{62B3E8D8-086F-41E2-AA22-66043FEF0683}" destId="{67B5336E-42E8-4FB4-9BCB-F14A328CDA4D}" srcOrd="1" destOrd="0" presId="urn:microsoft.com/office/officeart/2005/8/layout/hierarchy2"/>
    <dgm:cxn modelId="{8B6BF830-A335-4F75-B70B-69E0624EEF02}" type="presParOf" srcId="{5A04FA8D-E786-41A7-B6DD-550CD2541F7C}" destId="{C813E37E-3C22-4EDB-A369-CD01A64AC7C3}" srcOrd="0" destOrd="0" presId="urn:microsoft.com/office/officeart/2005/8/layout/hierarchy2"/>
    <dgm:cxn modelId="{F9BDE40A-2531-4860-909F-87A0A88F97CF}" type="presParOf" srcId="{C813E37E-3C22-4EDB-A369-CD01A64AC7C3}" destId="{F5FD7F40-2D0F-464B-A46E-E8A26F5D4692}" srcOrd="0" destOrd="0" presId="urn:microsoft.com/office/officeart/2005/8/layout/hierarchy2"/>
    <dgm:cxn modelId="{18A49354-B9B8-4232-BBC6-0788357B741E}" type="presParOf" srcId="{C813E37E-3C22-4EDB-A369-CD01A64AC7C3}" destId="{BF8F2368-7882-4D20-9402-565E644582B9}" srcOrd="1" destOrd="0" presId="urn:microsoft.com/office/officeart/2005/8/layout/hierarchy2"/>
    <dgm:cxn modelId="{CAB319CD-14AE-44E1-90DF-80F0D1B5213B}" type="presParOf" srcId="{BF8F2368-7882-4D20-9402-565E644582B9}" destId="{9B867DEF-3149-4A60-95AE-297F29B6004F}" srcOrd="0" destOrd="0" presId="urn:microsoft.com/office/officeart/2005/8/layout/hierarchy2"/>
    <dgm:cxn modelId="{106DA65F-B864-459F-B56D-13E3BEDD8FAB}" type="presParOf" srcId="{9B867DEF-3149-4A60-95AE-297F29B6004F}" destId="{2ECA742F-B3AD-4554-820E-48EDFB42534B}" srcOrd="0" destOrd="0" presId="urn:microsoft.com/office/officeart/2005/8/layout/hierarchy2"/>
    <dgm:cxn modelId="{166A0F1D-45B5-49CA-A2E9-9DAA2173C45A}" type="presParOf" srcId="{BF8F2368-7882-4D20-9402-565E644582B9}" destId="{5838C4FE-A018-4DE4-A814-CD3461B65631}" srcOrd="1" destOrd="0" presId="urn:microsoft.com/office/officeart/2005/8/layout/hierarchy2"/>
    <dgm:cxn modelId="{8C6D1D85-30A3-4750-AFDF-596AD42094CB}" type="presParOf" srcId="{5838C4FE-A018-4DE4-A814-CD3461B65631}" destId="{0F93D9F9-18FA-4080-8848-4D993305E140}" srcOrd="0" destOrd="0" presId="urn:microsoft.com/office/officeart/2005/8/layout/hierarchy2"/>
    <dgm:cxn modelId="{FCACAED6-BA24-49F5-988D-55C6F9F21D39}" type="presParOf" srcId="{5838C4FE-A018-4DE4-A814-CD3461B65631}" destId="{EFB1E98E-3924-4376-A135-CFF1754713CE}" srcOrd="1" destOrd="0" presId="urn:microsoft.com/office/officeart/2005/8/layout/hierarchy2"/>
    <dgm:cxn modelId="{6304C3EF-B039-4B4C-921D-C5053AA7AF06}" type="presParOf" srcId="{BF8F2368-7882-4D20-9402-565E644582B9}" destId="{8CEEFDE8-2496-4985-9582-76C6734D08D4}" srcOrd="2" destOrd="0" presId="urn:microsoft.com/office/officeart/2005/8/layout/hierarchy2"/>
    <dgm:cxn modelId="{4E2E71CB-2086-4679-9018-E7AE39E7F43F}" type="presParOf" srcId="{8CEEFDE8-2496-4985-9582-76C6734D08D4}" destId="{2AF7872C-7160-48FB-9F13-ACF059532F8B}" srcOrd="0" destOrd="0" presId="urn:microsoft.com/office/officeart/2005/8/layout/hierarchy2"/>
    <dgm:cxn modelId="{CD5219A0-DBF5-4563-BF98-713EE2B9B128}" type="presParOf" srcId="{BF8F2368-7882-4D20-9402-565E644582B9}" destId="{93B48294-3753-42CA-A5FB-662A86911831}" srcOrd="3" destOrd="0" presId="urn:microsoft.com/office/officeart/2005/8/layout/hierarchy2"/>
    <dgm:cxn modelId="{0C6FFD15-424D-4E7A-8A38-7C1F579CEB65}" type="presParOf" srcId="{93B48294-3753-42CA-A5FB-662A86911831}" destId="{2D123528-5BAC-4608-9736-F1CD5703BE6E}" srcOrd="0" destOrd="0" presId="urn:microsoft.com/office/officeart/2005/8/layout/hierarchy2"/>
    <dgm:cxn modelId="{C1ABDB6D-06F3-4B0A-A9AB-52E5DE04FF04}" type="presParOf" srcId="{93B48294-3753-42CA-A5FB-662A86911831}" destId="{BE03FC4F-49E4-4A7E-BDA6-CAEC38C72262}" srcOrd="1" destOrd="0" presId="urn:microsoft.com/office/officeart/2005/8/layout/hierarchy2"/>
    <dgm:cxn modelId="{3B553935-2E9B-45E1-8C11-FEE915741334}" type="presParOf" srcId="{BE03FC4F-49E4-4A7E-BDA6-CAEC38C72262}" destId="{AD83D906-6999-43E5-8609-9DA32F67B840}" srcOrd="0" destOrd="0" presId="urn:microsoft.com/office/officeart/2005/8/layout/hierarchy2"/>
    <dgm:cxn modelId="{3A086C00-C45C-48F3-898F-BF3FCA6BB292}" type="presParOf" srcId="{AD83D906-6999-43E5-8609-9DA32F67B840}" destId="{5F41C55F-D178-46AB-B0E3-C8B179F8E674}" srcOrd="0" destOrd="0" presId="urn:microsoft.com/office/officeart/2005/8/layout/hierarchy2"/>
    <dgm:cxn modelId="{551FA007-1F66-4688-B576-047A250F6DFF}" type="presParOf" srcId="{BE03FC4F-49E4-4A7E-BDA6-CAEC38C72262}" destId="{2ED1D680-C59C-4117-B83D-EA67CF8AED4D}" srcOrd="1" destOrd="0" presId="urn:microsoft.com/office/officeart/2005/8/layout/hierarchy2"/>
    <dgm:cxn modelId="{BF0C06A3-4651-422E-B792-7A187392136F}" type="presParOf" srcId="{2ED1D680-C59C-4117-B83D-EA67CF8AED4D}" destId="{BFE1ED72-36B7-43C9-8D51-FCE3DD1DA872}" srcOrd="0" destOrd="0" presId="urn:microsoft.com/office/officeart/2005/8/layout/hierarchy2"/>
    <dgm:cxn modelId="{C014AC75-A60D-4318-94ED-5B0BFFB9F912}" type="presParOf" srcId="{2ED1D680-C59C-4117-B83D-EA67CF8AED4D}" destId="{0F167209-6B19-436A-9EF8-F29FF68CAC01}" srcOrd="1" destOrd="0" presId="urn:microsoft.com/office/officeart/2005/8/layout/hierarchy2"/>
    <dgm:cxn modelId="{32CC6911-183E-4946-8797-FE2C78613EEE}" type="presParOf" srcId="{BE03FC4F-49E4-4A7E-BDA6-CAEC38C72262}" destId="{6BBF893B-2C03-4552-808F-FFD8589AEEE4}" srcOrd="2" destOrd="0" presId="urn:microsoft.com/office/officeart/2005/8/layout/hierarchy2"/>
    <dgm:cxn modelId="{C6BCE623-8D5F-4A7C-AE53-DE78A4400FD2}" type="presParOf" srcId="{6BBF893B-2C03-4552-808F-FFD8589AEEE4}" destId="{67B5336E-42E8-4FB4-9BCB-F14A328CDA4D}" srcOrd="0" destOrd="0" presId="urn:microsoft.com/office/officeart/2005/8/layout/hierarchy2"/>
    <dgm:cxn modelId="{6D018D87-2FC7-4736-B389-A7D4115BDF91}" type="presParOf" srcId="{BE03FC4F-49E4-4A7E-BDA6-CAEC38C72262}" destId="{A5D1193B-9875-4413-9CFB-A296C7CCFC98}" srcOrd="3" destOrd="0" presId="urn:microsoft.com/office/officeart/2005/8/layout/hierarchy2"/>
    <dgm:cxn modelId="{EEE387E1-3DC8-4E79-8D68-765D464DFE6E}" type="presParOf" srcId="{A5D1193B-9875-4413-9CFB-A296C7CCFC98}" destId="{7126EFB3-B479-43AB-9472-492BBA3C19CF}" srcOrd="0" destOrd="0" presId="urn:microsoft.com/office/officeart/2005/8/layout/hierarchy2"/>
    <dgm:cxn modelId="{5733E623-A940-4905-A32B-9D5BA226B3BC}" type="presParOf" srcId="{A5D1193B-9875-4413-9CFB-A296C7CCFC98}" destId="{9AFE3A53-6D68-4EAF-A23F-0F64CEBCAF86}" srcOrd="1" destOrd="0" presId="urn:microsoft.com/office/officeart/2005/8/layout/hierarchy2"/>
    <dgm:cxn modelId="{B743B1D9-590D-4B1D-9010-DE8AFBC42E2D}" type="presParOf" srcId="{BE03FC4F-49E4-4A7E-BDA6-CAEC38C72262}" destId="{AA48AD0A-0D8E-420E-9339-7569D69F93D7}" srcOrd="4" destOrd="0" presId="urn:microsoft.com/office/officeart/2005/8/layout/hierarchy2"/>
    <dgm:cxn modelId="{F426A345-DB67-4659-81D9-76BFB098BB44}" type="presParOf" srcId="{AA48AD0A-0D8E-420E-9339-7569D69F93D7}" destId="{801A24D0-1A6A-4D1C-8E5C-7B3AAB83CAED}" srcOrd="0" destOrd="0" presId="urn:microsoft.com/office/officeart/2005/8/layout/hierarchy2"/>
    <dgm:cxn modelId="{13C058E4-154C-4890-A778-AF643C4E2DD6}" type="presParOf" srcId="{BE03FC4F-49E4-4A7E-BDA6-CAEC38C72262}" destId="{865E7CB5-2AE2-4BCA-B5C2-4E3730C7F779}" srcOrd="5" destOrd="0" presId="urn:microsoft.com/office/officeart/2005/8/layout/hierarchy2"/>
    <dgm:cxn modelId="{38B294DC-EFD8-4CB8-B517-D352B56FECF2}" type="presParOf" srcId="{865E7CB5-2AE2-4BCA-B5C2-4E3730C7F779}" destId="{D4D1F4A1-EBFB-4441-80DA-C72BCF6C81E3}" srcOrd="0" destOrd="0" presId="urn:microsoft.com/office/officeart/2005/8/layout/hierarchy2"/>
    <dgm:cxn modelId="{10751B3A-4FC8-4E74-8854-30DA9C94349F}" type="presParOf" srcId="{865E7CB5-2AE2-4BCA-B5C2-4E3730C7F779}" destId="{03F3B4D4-75F4-4F25-84BD-6E306E87DE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88586-F2EB-4A95-9323-D6C3B110104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ABD7E6-125C-4C46-893C-08A1967257D9}">
      <dgm:prSet phldrT="[Texto]"/>
      <dgm:spPr/>
      <dgm:t>
        <a:bodyPr/>
        <a:lstStyle/>
        <a:p>
          <a:r>
            <a:rPr lang="es-ES" dirty="0"/>
            <a:t>Presidencia de TURESPAÑA (Secretario de Estado)</a:t>
          </a:r>
        </a:p>
      </dgm:t>
    </dgm:pt>
    <dgm:pt modelId="{71F466F3-19DC-4DF6-B5B6-CE256BE79FCE}" type="parTrans" cxnId="{7F7DB737-8775-49A1-BF0F-004F45EC325A}">
      <dgm:prSet/>
      <dgm:spPr/>
      <dgm:t>
        <a:bodyPr/>
        <a:lstStyle/>
        <a:p>
          <a:endParaRPr lang="es-ES"/>
        </a:p>
      </dgm:t>
    </dgm:pt>
    <dgm:pt modelId="{233C65D6-704A-42BE-90F0-4C68ECDE0187}" type="sibTrans" cxnId="{7F7DB737-8775-49A1-BF0F-004F45EC325A}">
      <dgm:prSet/>
      <dgm:spPr/>
      <dgm:t>
        <a:bodyPr/>
        <a:lstStyle/>
        <a:p>
          <a:endParaRPr lang="es-ES"/>
        </a:p>
      </dgm:t>
    </dgm:pt>
    <dgm:pt modelId="{A50C5ACB-F3E1-4221-A0C1-FF99D154CC80}">
      <dgm:prSet phldrT="[Texto]"/>
      <dgm:spPr/>
      <dgm:t>
        <a:bodyPr/>
        <a:lstStyle/>
        <a:p>
          <a:r>
            <a:rPr lang="es-ES" dirty="0"/>
            <a:t>DIRECCION GENERAL TURESPAÑA</a:t>
          </a:r>
        </a:p>
      </dgm:t>
    </dgm:pt>
    <dgm:pt modelId="{EFC1746F-C99F-45BC-AE61-810304905EFA}" type="parTrans" cxnId="{65124330-E804-4ECA-A0D3-87869977729A}">
      <dgm:prSet/>
      <dgm:spPr/>
      <dgm:t>
        <a:bodyPr/>
        <a:lstStyle/>
        <a:p>
          <a:endParaRPr lang="es-ES"/>
        </a:p>
      </dgm:t>
    </dgm:pt>
    <dgm:pt modelId="{DAE22190-159A-4D10-AA62-2702289724AF}" type="sibTrans" cxnId="{65124330-E804-4ECA-A0D3-87869977729A}">
      <dgm:prSet/>
      <dgm:spPr/>
      <dgm:t>
        <a:bodyPr/>
        <a:lstStyle/>
        <a:p>
          <a:endParaRPr lang="es-ES"/>
        </a:p>
      </dgm:t>
    </dgm:pt>
    <dgm:pt modelId="{F69E666F-7F9D-4A48-B5DF-EF8E180ED343}">
      <dgm:prSet phldrT="[Texto]"/>
      <dgm:spPr/>
      <dgm:t>
        <a:bodyPr/>
        <a:lstStyle/>
        <a:p>
          <a:r>
            <a:rPr lang="es-ES" dirty="0" err="1"/>
            <a:t>Sub.Gral</a:t>
          </a:r>
          <a:r>
            <a:rPr lang="es-ES" dirty="0"/>
            <a:t>. </a:t>
          </a:r>
          <a:r>
            <a:rPr lang="es-ES" dirty="0" err="1"/>
            <a:t>Mk</a:t>
          </a:r>
          <a:r>
            <a:rPr lang="es-ES" dirty="0"/>
            <a:t> Exterior de T.</a:t>
          </a:r>
        </a:p>
      </dgm:t>
    </dgm:pt>
    <dgm:pt modelId="{2C7B5B1A-3264-4320-9873-9E8037EBCC42}" type="parTrans" cxnId="{D3B7A789-CAEB-431C-905F-681492866AE7}">
      <dgm:prSet/>
      <dgm:spPr/>
      <dgm:t>
        <a:bodyPr/>
        <a:lstStyle/>
        <a:p>
          <a:endParaRPr lang="es-ES"/>
        </a:p>
      </dgm:t>
    </dgm:pt>
    <dgm:pt modelId="{30F0ACAB-9324-44B6-B306-FCE17B978E4F}" type="sibTrans" cxnId="{D3B7A789-CAEB-431C-905F-681492866AE7}">
      <dgm:prSet/>
      <dgm:spPr/>
      <dgm:t>
        <a:bodyPr/>
        <a:lstStyle/>
        <a:p>
          <a:endParaRPr lang="es-ES"/>
        </a:p>
      </dgm:t>
    </dgm:pt>
    <dgm:pt modelId="{B9BB1A0D-D171-465D-950A-8E78C14CAE23}">
      <dgm:prSet phldrT="[Texto]"/>
      <dgm:spPr/>
      <dgm:t>
        <a:bodyPr/>
        <a:lstStyle/>
        <a:p>
          <a:r>
            <a:rPr lang="es-ES" dirty="0" err="1"/>
            <a:t>Sub.Gral</a:t>
          </a:r>
          <a:r>
            <a:rPr lang="es-ES" dirty="0"/>
            <a:t>. Conocimiento y Estudios T.</a:t>
          </a:r>
        </a:p>
      </dgm:t>
    </dgm:pt>
    <dgm:pt modelId="{90B0F40A-C149-4B7E-9C8F-51FF7840B7F0}" type="parTrans" cxnId="{389E1378-9593-4E85-BC3C-21537BDDBC9F}">
      <dgm:prSet/>
      <dgm:spPr/>
      <dgm:t>
        <a:bodyPr/>
        <a:lstStyle/>
        <a:p>
          <a:endParaRPr lang="es-ES"/>
        </a:p>
      </dgm:t>
    </dgm:pt>
    <dgm:pt modelId="{F84CA21B-69F6-4E6A-9C27-5EF5BF471403}" type="sibTrans" cxnId="{389E1378-9593-4E85-BC3C-21537BDDBC9F}">
      <dgm:prSet/>
      <dgm:spPr/>
      <dgm:t>
        <a:bodyPr/>
        <a:lstStyle/>
        <a:p>
          <a:endParaRPr lang="es-ES"/>
        </a:p>
      </dgm:t>
    </dgm:pt>
    <dgm:pt modelId="{3EEAD46C-1940-428F-8055-95A4C4FA4DC1}">
      <dgm:prSet/>
      <dgm:spPr/>
      <dgm:t>
        <a:bodyPr/>
        <a:lstStyle/>
        <a:p>
          <a:r>
            <a:rPr lang="es-ES" dirty="0" err="1"/>
            <a:t>Sub.Gral</a:t>
          </a:r>
          <a:r>
            <a:rPr lang="es-ES" dirty="0"/>
            <a:t>. Estrategia Y Servicios al Sector T.</a:t>
          </a:r>
        </a:p>
      </dgm:t>
    </dgm:pt>
    <dgm:pt modelId="{1D737166-3D27-4205-B040-82773503E2B0}" type="parTrans" cxnId="{6D2F7BB8-6583-47F9-ADB6-9E53AE41445D}">
      <dgm:prSet/>
      <dgm:spPr/>
      <dgm:t>
        <a:bodyPr/>
        <a:lstStyle/>
        <a:p>
          <a:endParaRPr lang="es-ES"/>
        </a:p>
      </dgm:t>
    </dgm:pt>
    <dgm:pt modelId="{1182D7D7-1368-418E-AE1C-4F8A7D2B8942}" type="sibTrans" cxnId="{6D2F7BB8-6583-47F9-ADB6-9E53AE41445D}">
      <dgm:prSet/>
      <dgm:spPr/>
      <dgm:t>
        <a:bodyPr/>
        <a:lstStyle/>
        <a:p>
          <a:endParaRPr lang="es-ES"/>
        </a:p>
      </dgm:t>
    </dgm:pt>
    <dgm:pt modelId="{B3B99D90-2F60-4D26-8D14-DF0E2F7B8A0A}">
      <dgm:prSet/>
      <dgm:spPr/>
      <dgm:t>
        <a:bodyPr/>
        <a:lstStyle/>
        <a:p>
          <a:r>
            <a:rPr lang="es-ES" dirty="0"/>
            <a:t>Sub. </a:t>
          </a:r>
          <a:r>
            <a:rPr lang="es-ES" dirty="0" err="1"/>
            <a:t>Gral</a:t>
          </a:r>
          <a:r>
            <a:rPr lang="es-ES" dirty="0"/>
            <a:t> . Gestión Económico-</a:t>
          </a:r>
          <a:r>
            <a:rPr lang="es-ES" dirty="0" err="1"/>
            <a:t>Admva</a:t>
          </a:r>
          <a:endParaRPr lang="es-ES" dirty="0"/>
        </a:p>
      </dgm:t>
    </dgm:pt>
    <dgm:pt modelId="{AA13C484-AF8F-4540-AE61-FF7A8E00F57D}" type="parTrans" cxnId="{DA4EBCDA-1B5B-41D9-8E15-2DB29CD140C5}">
      <dgm:prSet/>
      <dgm:spPr/>
      <dgm:t>
        <a:bodyPr/>
        <a:lstStyle/>
        <a:p>
          <a:endParaRPr lang="es-ES"/>
        </a:p>
      </dgm:t>
    </dgm:pt>
    <dgm:pt modelId="{7F93CE00-D916-4FCD-B105-E8596A02220B}" type="sibTrans" cxnId="{DA4EBCDA-1B5B-41D9-8E15-2DB29CD140C5}">
      <dgm:prSet/>
      <dgm:spPr/>
      <dgm:t>
        <a:bodyPr/>
        <a:lstStyle/>
        <a:p>
          <a:endParaRPr lang="es-ES"/>
        </a:p>
      </dgm:t>
    </dgm:pt>
    <dgm:pt modelId="{F54C463A-DFEA-4938-A67D-7623CD9E6327}" type="pres">
      <dgm:prSet presAssocID="{6A688586-F2EB-4A95-9323-D6C3B11010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AC2584-12F2-4632-BD8E-DFC8ABAEB8B4}" type="pres">
      <dgm:prSet presAssocID="{07ABD7E6-125C-4C46-893C-08A1967257D9}" presName="root1" presStyleCnt="0"/>
      <dgm:spPr/>
    </dgm:pt>
    <dgm:pt modelId="{FBECA334-D10C-44B7-B2F8-3F44B2AF9629}" type="pres">
      <dgm:prSet presAssocID="{07ABD7E6-125C-4C46-893C-08A1967257D9}" presName="LevelOneTextNode" presStyleLbl="node0" presStyleIdx="0" presStyleCnt="1">
        <dgm:presLayoutVars>
          <dgm:chPref val="3"/>
        </dgm:presLayoutVars>
      </dgm:prSet>
      <dgm:spPr/>
    </dgm:pt>
    <dgm:pt modelId="{5A84999D-DBC9-42A3-B423-3774DF55B472}" type="pres">
      <dgm:prSet presAssocID="{07ABD7E6-125C-4C46-893C-08A1967257D9}" presName="level2hierChild" presStyleCnt="0"/>
      <dgm:spPr/>
    </dgm:pt>
    <dgm:pt modelId="{E429DB31-8DB2-496F-950F-D3377E044E64}" type="pres">
      <dgm:prSet presAssocID="{EFC1746F-C99F-45BC-AE61-810304905EFA}" presName="conn2-1" presStyleLbl="parChTrans1D2" presStyleIdx="0" presStyleCnt="1"/>
      <dgm:spPr/>
    </dgm:pt>
    <dgm:pt modelId="{1FF7487B-D73A-420C-BC67-286AE44ED6D9}" type="pres">
      <dgm:prSet presAssocID="{EFC1746F-C99F-45BC-AE61-810304905EFA}" presName="connTx" presStyleLbl="parChTrans1D2" presStyleIdx="0" presStyleCnt="1"/>
      <dgm:spPr/>
    </dgm:pt>
    <dgm:pt modelId="{20F0BB79-C329-4780-8AA6-341D53263E31}" type="pres">
      <dgm:prSet presAssocID="{A50C5ACB-F3E1-4221-A0C1-FF99D154CC80}" presName="root2" presStyleCnt="0"/>
      <dgm:spPr/>
    </dgm:pt>
    <dgm:pt modelId="{172EC179-96BE-47FA-9BB2-7A3129EB1B38}" type="pres">
      <dgm:prSet presAssocID="{A50C5ACB-F3E1-4221-A0C1-FF99D154CC80}" presName="LevelTwoTextNode" presStyleLbl="node2" presStyleIdx="0" presStyleCnt="1">
        <dgm:presLayoutVars>
          <dgm:chPref val="3"/>
        </dgm:presLayoutVars>
      </dgm:prSet>
      <dgm:spPr/>
    </dgm:pt>
    <dgm:pt modelId="{1E9E38A9-D4F5-449D-93EA-2141F2FA6D9B}" type="pres">
      <dgm:prSet presAssocID="{A50C5ACB-F3E1-4221-A0C1-FF99D154CC80}" presName="level3hierChild" presStyleCnt="0"/>
      <dgm:spPr/>
    </dgm:pt>
    <dgm:pt modelId="{18858032-6061-4E0B-8E3F-AD30DF4CA911}" type="pres">
      <dgm:prSet presAssocID="{2C7B5B1A-3264-4320-9873-9E8037EBCC42}" presName="conn2-1" presStyleLbl="parChTrans1D3" presStyleIdx="0" presStyleCnt="4"/>
      <dgm:spPr/>
    </dgm:pt>
    <dgm:pt modelId="{114D8967-19E5-4BC8-A458-D7DF70EE72F5}" type="pres">
      <dgm:prSet presAssocID="{2C7B5B1A-3264-4320-9873-9E8037EBCC42}" presName="connTx" presStyleLbl="parChTrans1D3" presStyleIdx="0" presStyleCnt="4"/>
      <dgm:spPr/>
    </dgm:pt>
    <dgm:pt modelId="{09FDFB35-7603-4905-A366-73B999CAF0CB}" type="pres">
      <dgm:prSet presAssocID="{F69E666F-7F9D-4A48-B5DF-EF8E180ED343}" presName="root2" presStyleCnt="0"/>
      <dgm:spPr/>
    </dgm:pt>
    <dgm:pt modelId="{1B94EF6C-51D7-43DA-A5A9-A50076173CBF}" type="pres">
      <dgm:prSet presAssocID="{F69E666F-7F9D-4A48-B5DF-EF8E180ED343}" presName="LevelTwoTextNode" presStyleLbl="node3" presStyleIdx="0" presStyleCnt="4">
        <dgm:presLayoutVars>
          <dgm:chPref val="3"/>
        </dgm:presLayoutVars>
      </dgm:prSet>
      <dgm:spPr/>
    </dgm:pt>
    <dgm:pt modelId="{41E176CE-22B2-4EE1-8939-6945B9AB9E54}" type="pres">
      <dgm:prSet presAssocID="{F69E666F-7F9D-4A48-B5DF-EF8E180ED343}" presName="level3hierChild" presStyleCnt="0"/>
      <dgm:spPr/>
    </dgm:pt>
    <dgm:pt modelId="{8E2A6897-6F35-4F96-A5BA-2B4D7EEFBF07}" type="pres">
      <dgm:prSet presAssocID="{90B0F40A-C149-4B7E-9C8F-51FF7840B7F0}" presName="conn2-1" presStyleLbl="parChTrans1D3" presStyleIdx="1" presStyleCnt="4"/>
      <dgm:spPr/>
    </dgm:pt>
    <dgm:pt modelId="{3EE6C2E8-74EA-46E2-AEE6-8E5F87F95D58}" type="pres">
      <dgm:prSet presAssocID="{90B0F40A-C149-4B7E-9C8F-51FF7840B7F0}" presName="connTx" presStyleLbl="parChTrans1D3" presStyleIdx="1" presStyleCnt="4"/>
      <dgm:spPr/>
    </dgm:pt>
    <dgm:pt modelId="{1879B189-6F60-498D-8B36-9509034568D1}" type="pres">
      <dgm:prSet presAssocID="{B9BB1A0D-D171-465D-950A-8E78C14CAE23}" presName="root2" presStyleCnt="0"/>
      <dgm:spPr/>
    </dgm:pt>
    <dgm:pt modelId="{6EE30BFC-75A2-4A9B-A339-6B04523C9C90}" type="pres">
      <dgm:prSet presAssocID="{B9BB1A0D-D171-465D-950A-8E78C14CAE23}" presName="LevelTwoTextNode" presStyleLbl="node3" presStyleIdx="1" presStyleCnt="4">
        <dgm:presLayoutVars>
          <dgm:chPref val="3"/>
        </dgm:presLayoutVars>
      </dgm:prSet>
      <dgm:spPr/>
    </dgm:pt>
    <dgm:pt modelId="{0EC8F52B-2B4D-4A1B-9530-0A0A020DC8DD}" type="pres">
      <dgm:prSet presAssocID="{B9BB1A0D-D171-465D-950A-8E78C14CAE23}" presName="level3hierChild" presStyleCnt="0"/>
      <dgm:spPr/>
    </dgm:pt>
    <dgm:pt modelId="{4DAFC872-C8AA-412D-AD5A-1AEC1111B390}" type="pres">
      <dgm:prSet presAssocID="{1D737166-3D27-4205-B040-82773503E2B0}" presName="conn2-1" presStyleLbl="parChTrans1D3" presStyleIdx="2" presStyleCnt="4"/>
      <dgm:spPr/>
    </dgm:pt>
    <dgm:pt modelId="{ECD0399A-7DAD-4FD0-A41E-E88D637D9C6E}" type="pres">
      <dgm:prSet presAssocID="{1D737166-3D27-4205-B040-82773503E2B0}" presName="connTx" presStyleLbl="parChTrans1D3" presStyleIdx="2" presStyleCnt="4"/>
      <dgm:spPr/>
    </dgm:pt>
    <dgm:pt modelId="{35E49D1D-0109-44AC-8476-E56021CDED4E}" type="pres">
      <dgm:prSet presAssocID="{3EEAD46C-1940-428F-8055-95A4C4FA4DC1}" presName="root2" presStyleCnt="0"/>
      <dgm:spPr/>
    </dgm:pt>
    <dgm:pt modelId="{2E1BB4DD-89C7-4C34-B45E-39F1255CC5E6}" type="pres">
      <dgm:prSet presAssocID="{3EEAD46C-1940-428F-8055-95A4C4FA4DC1}" presName="LevelTwoTextNode" presStyleLbl="node3" presStyleIdx="2" presStyleCnt="4">
        <dgm:presLayoutVars>
          <dgm:chPref val="3"/>
        </dgm:presLayoutVars>
      </dgm:prSet>
      <dgm:spPr/>
    </dgm:pt>
    <dgm:pt modelId="{F31496EE-A4FC-4362-976B-78C7C033D97C}" type="pres">
      <dgm:prSet presAssocID="{3EEAD46C-1940-428F-8055-95A4C4FA4DC1}" presName="level3hierChild" presStyleCnt="0"/>
      <dgm:spPr/>
    </dgm:pt>
    <dgm:pt modelId="{D4E74F83-5C03-4172-B465-311BFFCC3885}" type="pres">
      <dgm:prSet presAssocID="{AA13C484-AF8F-4540-AE61-FF7A8E00F57D}" presName="conn2-1" presStyleLbl="parChTrans1D3" presStyleIdx="3" presStyleCnt="4"/>
      <dgm:spPr/>
    </dgm:pt>
    <dgm:pt modelId="{92582756-F636-484A-956D-09681381E88B}" type="pres">
      <dgm:prSet presAssocID="{AA13C484-AF8F-4540-AE61-FF7A8E00F57D}" presName="connTx" presStyleLbl="parChTrans1D3" presStyleIdx="3" presStyleCnt="4"/>
      <dgm:spPr/>
    </dgm:pt>
    <dgm:pt modelId="{E20808F9-922F-4E04-A82B-FD10FCA3930C}" type="pres">
      <dgm:prSet presAssocID="{B3B99D90-2F60-4D26-8D14-DF0E2F7B8A0A}" presName="root2" presStyleCnt="0"/>
      <dgm:spPr/>
    </dgm:pt>
    <dgm:pt modelId="{71AED312-3A4B-486A-91D6-AD73C416755D}" type="pres">
      <dgm:prSet presAssocID="{B3B99D90-2F60-4D26-8D14-DF0E2F7B8A0A}" presName="LevelTwoTextNode" presStyleLbl="node3" presStyleIdx="3" presStyleCnt="4">
        <dgm:presLayoutVars>
          <dgm:chPref val="3"/>
        </dgm:presLayoutVars>
      </dgm:prSet>
      <dgm:spPr/>
    </dgm:pt>
    <dgm:pt modelId="{FA9C7691-5C72-4C5A-AB1C-72727AB45B84}" type="pres">
      <dgm:prSet presAssocID="{B3B99D90-2F60-4D26-8D14-DF0E2F7B8A0A}" presName="level3hierChild" presStyleCnt="0"/>
      <dgm:spPr/>
    </dgm:pt>
  </dgm:ptLst>
  <dgm:cxnLst>
    <dgm:cxn modelId="{AA5D6B12-3B52-4D32-9173-D610D7765426}" type="presOf" srcId="{3EEAD46C-1940-428F-8055-95A4C4FA4DC1}" destId="{2E1BB4DD-89C7-4C34-B45E-39F1255CC5E6}" srcOrd="0" destOrd="0" presId="urn:microsoft.com/office/officeart/2005/8/layout/hierarchy2"/>
    <dgm:cxn modelId="{A35BD81C-D40F-482D-A209-9236EFFA0FEC}" type="presOf" srcId="{B9BB1A0D-D171-465D-950A-8E78C14CAE23}" destId="{6EE30BFC-75A2-4A9B-A339-6B04523C9C90}" srcOrd="0" destOrd="0" presId="urn:microsoft.com/office/officeart/2005/8/layout/hierarchy2"/>
    <dgm:cxn modelId="{65124330-E804-4ECA-A0D3-87869977729A}" srcId="{07ABD7E6-125C-4C46-893C-08A1967257D9}" destId="{A50C5ACB-F3E1-4221-A0C1-FF99D154CC80}" srcOrd="0" destOrd="0" parTransId="{EFC1746F-C99F-45BC-AE61-810304905EFA}" sibTransId="{DAE22190-159A-4D10-AA62-2702289724AF}"/>
    <dgm:cxn modelId="{7F7DB737-8775-49A1-BF0F-004F45EC325A}" srcId="{6A688586-F2EB-4A95-9323-D6C3B1101045}" destId="{07ABD7E6-125C-4C46-893C-08A1967257D9}" srcOrd="0" destOrd="0" parTransId="{71F466F3-19DC-4DF6-B5B6-CE256BE79FCE}" sibTransId="{233C65D6-704A-42BE-90F0-4C68ECDE0187}"/>
    <dgm:cxn modelId="{EDBF4661-780A-437B-A6DB-2160F7EB6768}" type="presOf" srcId="{EFC1746F-C99F-45BC-AE61-810304905EFA}" destId="{E429DB31-8DB2-496F-950F-D3377E044E64}" srcOrd="0" destOrd="0" presId="urn:microsoft.com/office/officeart/2005/8/layout/hierarchy2"/>
    <dgm:cxn modelId="{999E216B-9D72-485F-8B70-1D19C6C16667}" type="presOf" srcId="{EFC1746F-C99F-45BC-AE61-810304905EFA}" destId="{1FF7487B-D73A-420C-BC67-286AE44ED6D9}" srcOrd="1" destOrd="0" presId="urn:microsoft.com/office/officeart/2005/8/layout/hierarchy2"/>
    <dgm:cxn modelId="{EDADB954-8A92-4C41-8F0C-B27049DE1282}" type="presOf" srcId="{AA13C484-AF8F-4540-AE61-FF7A8E00F57D}" destId="{D4E74F83-5C03-4172-B465-311BFFCC3885}" srcOrd="0" destOrd="0" presId="urn:microsoft.com/office/officeart/2005/8/layout/hierarchy2"/>
    <dgm:cxn modelId="{389E1378-9593-4E85-BC3C-21537BDDBC9F}" srcId="{A50C5ACB-F3E1-4221-A0C1-FF99D154CC80}" destId="{B9BB1A0D-D171-465D-950A-8E78C14CAE23}" srcOrd="1" destOrd="0" parTransId="{90B0F40A-C149-4B7E-9C8F-51FF7840B7F0}" sibTransId="{F84CA21B-69F6-4E6A-9C27-5EF5BF471403}"/>
    <dgm:cxn modelId="{FA830582-E60B-408D-A66E-983BE834119A}" type="presOf" srcId="{07ABD7E6-125C-4C46-893C-08A1967257D9}" destId="{FBECA334-D10C-44B7-B2F8-3F44B2AF9629}" srcOrd="0" destOrd="0" presId="urn:microsoft.com/office/officeart/2005/8/layout/hierarchy2"/>
    <dgm:cxn modelId="{D3B7A789-CAEB-431C-905F-681492866AE7}" srcId="{A50C5ACB-F3E1-4221-A0C1-FF99D154CC80}" destId="{F69E666F-7F9D-4A48-B5DF-EF8E180ED343}" srcOrd="0" destOrd="0" parTransId="{2C7B5B1A-3264-4320-9873-9E8037EBCC42}" sibTransId="{30F0ACAB-9324-44B6-B306-FCE17B978E4F}"/>
    <dgm:cxn modelId="{72059E92-0168-4967-9EDA-F10714CCD58A}" type="presOf" srcId="{90B0F40A-C149-4B7E-9C8F-51FF7840B7F0}" destId="{8E2A6897-6F35-4F96-A5BA-2B4D7EEFBF07}" srcOrd="0" destOrd="0" presId="urn:microsoft.com/office/officeart/2005/8/layout/hierarchy2"/>
    <dgm:cxn modelId="{DDC1FF99-DB3E-4AA9-91ED-1EAE0684AAC3}" type="presOf" srcId="{6A688586-F2EB-4A95-9323-D6C3B1101045}" destId="{F54C463A-DFEA-4938-A67D-7623CD9E6327}" srcOrd="0" destOrd="0" presId="urn:microsoft.com/office/officeart/2005/8/layout/hierarchy2"/>
    <dgm:cxn modelId="{44FE649E-D1EE-4BAE-9390-6DF4B8D5FC27}" type="presOf" srcId="{90B0F40A-C149-4B7E-9C8F-51FF7840B7F0}" destId="{3EE6C2E8-74EA-46E2-AEE6-8E5F87F95D58}" srcOrd="1" destOrd="0" presId="urn:microsoft.com/office/officeart/2005/8/layout/hierarchy2"/>
    <dgm:cxn modelId="{A4A2E6A9-1A26-402E-85C8-BA8D4A5BB98C}" type="presOf" srcId="{F69E666F-7F9D-4A48-B5DF-EF8E180ED343}" destId="{1B94EF6C-51D7-43DA-A5A9-A50076173CBF}" srcOrd="0" destOrd="0" presId="urn:microsoft.com/office/officeart/2005/8/layout/hierarchy2"/>
    <dgm:cxn modelId="{085973AB-F9F3-4548-9221-18606CCA5265}" type="presOf" srcId="{2C7B5B1A-3264-4320-9873-9E8037EBCC42}" destId="{18858032-6061-4E0B-8E3F-AD30DF4CA911}" srcOrd="0" destOrd="0" presId="urn:microsoft.com/office/officeart/2005/8/layout/hierarchy2"/>
    <dgm:cxn modelId="{790BA0AF-A0B9-4025-8392-9A6C7C14A4F9}" type="presOf" srcId="{A50C5ACB-F3E1-4221-A0C1-FF99D154CC80}" destId="{172EC179-96BE-47FA-9BB2-7A3129EB1B38}" srcOrd="0" destOrd="0" presId="urn:microsoft.com/office/officeart/2005/8/layout/hierarchy2"/>
    <dgm:cxn modelId="{81A26AB2-D7D6-4104-9462-4EDC82A4E0C4}" type="presOf" srcId="{2C7B5B1A-3264-4320-9873-9E8037EBCC42}" destId="{114D8967-19E5-4BC8-A458-D7DF70EE72F5}" srcOrd="1" destOrd="0" presId="urn:microsoft.com/office/officeart/2005/8/layout/hierarchy2"/>
    <dgm:cxn modelId="{6D2F7BB8-6583-47F9-ADB6-9E53AE41445D}" srcId="{A50C5ACB-F3E1-4221-A0C1-FF99D154CC80}" destId="{3EEAD46C-1940-428F-8055-95A4C4FA4DC1}" srcOrd="2" destOrd="0" parTransId="{1D737166-3D27-4205-B040-82773503E2B0}" sibTransId="{1182D7D7-1368-418E-AE1C-4F8A7D2B8942}"/>
    <dgm:cxn modelId="{6EFCB4B8-CA46-4F74-9ADE-682E73D2BBC9}" type="presOf" srcId="{1D737166-3D27-4205-B040-82773503E2B0}" destId="{ECD0399A-7DAD-4FD0-A41E-E88D637D9C6E}" srcOrd="1" destOrd="0" presId="urn:microsoft.com/office/officeart/2005/8/layout/hierarchy2"/>
    <dgm:cxn modelId="{8FFDFBC4-42E7-4266-9F32-9CA35B992022}" type="presOf" srcId="{AA13C484-AF8F-4540-AE61-FF7A8E00F57D}" destId="{92582756-F636-484A-956D-09681381E88B}" srcOrd="1" destOrd="0" presId="urn:microsoft.com/office/officeart/2005/8/layout/hierarchy2"/>
    <dgm:cxn modelId="{A690F7D1-D20C-4253-BF71-188E9EF89F1D}" type="presOf" srcId="{B3B99D90-2F60-4D26-8D14-DF0E2F7B8A0A}" destId="{71AED312-3A4B-486A-91D6-AD73C416755D}" srcOrd="0" destOrd="0" presId="urn:microsoft.com/office/officeart/2005/8/layout/hierarchy2"/>
    <dgm:cxn modelId="{DA4EBCDA-1B5B-41D9-8E15-2DB29CD140C5}" srcId="{A50C5ACB-F3E1-4221-A0C1-FF99D154CC80}" destId="{B3B99D90-2F60-4D26-8D14-DF0E2F7B8A0A}" srcOrd="3" destOrd="0" parTransId="{AA13C484-AF8F-4540-AE61-FF7A8E00F57D}" sibTransId="{7F93CE00-D916-4FCD-B105-E8596A02220B}"/>
    <dgm:cxn modelId="{D36F5CF6-C4C4-4969-881A-EDEE4CE6725A}" type="presOf" srcId="{1D737166-3D27-4205-B040-82773503E2B0}" destId="{4DAFC872-C8AA-412D-AD5A-1AEC1111B390}" srcOrd="0" destOrd="0" presId="urn:microsoft.com/office/officeart/2005/8/layout/hierarchy2"/>
    <dgm:cxn modelId="{0700A7A2-FC09-49CB-9525-628E97F99F5D}" type="presParOf" srcId="{F54C463A-DFEA-4938-A67D-7623CD9E6327}" destId="{94AC2584-12F2-4632-BD8E-DFC8ABAEB8B4}" srcOrd="0" destOrd="0" presId="urn:microsoft.com/office/officeart/2005/8/layout/hierarchy2"/>
    <dgm:cxn modelId="{69EC2E1E-41B8-414F-AE59-7050EDE767C3}" type="presParOf" srcId="{94AC2584-12F2-4632-BD8E-DFC8ABAEB8B4}" destId="{FBECA334-D10C-44B7-B2F8-3F44B2AF9629}" srcOrd="0" destOrd="0" presId="urn:microsoft.com/office/officeart/2005/8/layout/hierarchy2"/>
    <dgm:cxn modelId="{A875B17D-3668-4289-8D67-0D1874F34E2C}" type="presParOf" srcId="{94AC2584-12F2-4632-BD8E-DFC8ABAEB8B4}" destId="{5A84999D-DBC9-42A3-B423-3774DF55B472}" srcOrd="1" destOrd="0" presId="urn:microsoft.com/office/officeart/2005/8/layout/hierarchy2"/>
    <dgm:cxn modelId="{8B7AB4DF-ADFF-4216-8E66-A4E9802D04DC}" type="presParOf" srcId="{5A84999D-DBC9-42A3-B423-3774DF55B472}" destId="{E429DB31-8DB2-496F-950F-D3377E044E64}" srcOrd="0" destOrd="0" presId="urn:microsoft.com/office/officeart/2005/8/layout/hierarchy2"/>
    <dgm:cxn modelId="{98481F80-E4D5-4826-AFC1-B65923D3E6E4}" type="presParOf" srcId="{E429DB31-8DB2-496F-950F-D3377E044E64}" destId="{1FF7487B-D73A-420C-BC67-286AE44ED6D9}" srcOrd="0" destOrd="0" presId="urn:microsoft.com/office/officeart/2005/8/layout/hierarchy2"/>
    <dgm:cxn modelId="{CDC2F53E-715E-49A6-883C-86D9E2822463}" type="presParOf" srcId="{5A84999D-DBC9-42A3-B423-3774DF55B472}" destId="{20F0BB79-C329-4780-8AA6-341D53263E31}" srcOrd="1" destOrd="0" presId="urn:microsoft.com/office/officeart/2005/8/layout/hierarchy2"/>
    <dgm:cxn modelId="{EA008D8A-FC68-4BB9-A10A-5402AD7A0DE6}" type="presParOf" srcId="{20F0BB79-C329-4780-8AA6-341D53263E31}" destId="{172EC179-96BE-47FA-9BB2-7A3129EB1B38}" srcOrd="0" destOrd="0" presId="urn:microsoft.com/office/officeart/2005/8/layout/hierarchy2"/>
    <dgm:cxn modelId="{60FBAAEB-A0F3-4382-AC44-80C791AAE240}" type="presParOf" srcId="{20F0BB79-C329-4780-8AA6-341D53263E31}" destId="{1E9E38A9-D4F5-449D-93EA-2141F2FA6D9B}" srcOrd="1" destOrd="0" presId="urn:microsoft.com/office/officeart/2005/8/layout/hierarchy2"/>
    <dgm:cxn modelId="{7AA37A2B-CDB1-446B-9EFD-EEFE8A3A439C}" type="presParOf" srcId="{1E9E38A9-D4F5-449D-93EA-2141F2FA6D9B}" destId="{18858032-6061-4E0B-8E3F-AD30DF4CA911}" srcOrd="0" destOrd="0" presId="urn:microsoft.com/office/officeart/2005/8/layout/hierarchy2"/>
    <dgm:cxn modelId="{1E1EECAC-D26E-4FB4-AA5C-BD7EB9861752}" type="presParOf" srcId="{18858032-6061-4E0B-8E3F-AD30DF4CA911}" destId="{114D8967-19E5-4BC8-A458-D7DF70EE72F5}" srcOrd="0" destOrd="0" presId="urn:microsoft.com/office/officeart/2005/8/layout/hierarchy2"/>
    <dgm:cxn modelId="{57C831BD-64E9-4321-B87D-EF7805334ECB}" type="presParOf" srcId="{1E9E38A9-D4F5-449D-93EA-2141F2FA6D9B}" destId="{09FDFB35-7603-4905-A366-73B999CAF0CB}" srcOrd="1" destOrd="0" presId="urn:microsoft.com/office/officeart/2005/8/layout/hierarchy2"/>
    <dgm:cxn modelId="{4D0CEA60-571F-4C81-B1B7-92FD51DF80BA}" type="presParOf" srcId="{09FDFB35-7603-4905-A366-73B999CAF0CB}" destId="{1B94EF6C-51D7-43DA-A5A9-A50076173CBF}" srcOrd="0" destOrd="0" presId="urn:microsoft.com/office/officeart/2005/8/layout/hierarchy2"/>
    <dgm:cxn modelId="{47C9601E-26E3-4ADC-923C-F95F8E968DA6}" type="presParOf" srcId="{09FDFB35-7603-4905-A366-73B999CAF0CB}" destId="{41E176CE-22B2-4EE1-8939-6945B9AB9E54}" srcOrd="1" destOrd="0" presId="urn:microsoft.com/office/officeart/2005/8/layout/hierarchy2"/>
    <dgm:cxn modelId="{4EF280F7-DAD9-4ABA-9869-ECDFD5E57A4A}" type="presParOf" srcId="{1E9E38A9-D4F5-449D-93EA-2141F2FA6D9B}" destId="{8E2A6897-6F35-4F96-A5BA-2B4D7EEFBF07}" srcOrd="2" destOrd="0" presId="urn:microsoft.com/office/officeart/2005/8/layout/hierarchy2"/>
    <dgm:cxn modelId="{2A378BB5-EC22-4416-A7E8-9DEF2832FB40}" type="presParOf" srcId="{8E2A6897-6F35-4F96-A5BA-2B4D7EEFBF07}" destId="{3EE6C2E8-74EA-46E2-AEE6-8E5F87F95D58}" srcOrd="0" destOrd="0" presId="urn:microsoft.com/office/officeart/2005/8/layout/hierarchy2"/>
    <dgm:cxn modelId="{6B32A140-45C2-4266-B685-476940E3FDD9}" type="presParOf" srcId="{1E9E38A9-D4F5-449D-93EA-2141F2FA6D9B}" destId="{1879B189-6F60-498D-8B36-9509034568D1}" srcOrd="3" destOrd="0" presId="urn:microsoft.com/office/officeart/2005/8/layout/hierarchy2"/>
    <dgm:cxn modelId="{6BF0F101-F6BA-4F28-B689-A4CE23C44FCF}" type="presParOf" srcId="{1879B189-6F60-498D-8B36-9509034568D1}" destId="{6EE30BFC-75A2-4A9B-A339-6B04523C9C90}" srcOrd="0" destOrd="0" presId="urn:microsoft.com/office/officeart/2005/8/layout/hierarchy2"/>
    <dgm:cxn modelId="{11A516FB-2DEB-421F-88CD-76BDBD77750C}" type="presParOf" srcId="{1879B189-6F60-498D-8B36-9509034568D1}" destId="{0EC8F52B-2B4D-4A1B-9530-0A0A020DC8DD}" srcOrd="1" destOrd="0" presId="urn:microsoft.com/office/officeart/2005/8/layout/hierarchy2"/>
    <dgm:cxn modelId="{9D9688DE-A82A-445A-B751-7FC4685F6B4D}" type="presParOf" srcId="{1E9E38A9-D4F5-449D-93EA-2141F2FA6D9B}" destId="{4DAFC872-C8AA-412D-AD5A-1AEC1111B390}" srcOrd="4" destOrd="0" presId="urn:microsoft.com/office/officeart/2005/8/layout/hierarchy2"/>
    <dgm:cxn modelId="{50B8CE68-2639-475F-9A66-20E4CB1FD81C}" type="presParOf" srcId="{4DAFC872-C8AA-412D-AD5A-1AEC1111B390}" destId="{ECD0399A-7DAD-4FD0-A41E-E88D637D9C6E}" srcOrd="0" destOrd="0" presId="urn:microsoft.com/office/officeart/2005/8/layout/hierarchy2"/>
    <dgm:cxn modelId="{832CA690-ACA6-478C-8868-B85E87F2EE98}" type="presParOf" srcId="{1E9E38A9-D4F5-449D-93EA-2141F2FA6D9B}" destId="{35E49D1D-0109-44AC-8476-E56021CDED4E}" srcOrd="5" destOrd="0" presId="urn:microsoft.com/office/officeart/2005/8/layout/hierarchy2"/>
    <dgm:cxn modelId="{8248C7FB-42AA-48C9-A3E0-E272033550AC}" type="presParOf" srcId="{35E49D1D-0109-44AC-8476-E56021CDED4E}" destId="{2E1BB4DD-89C7-4C34-B45E-39F1255CC5E6}" srcOrd="0" destOrd="0" presId="urn:microsoft.com/office/officeart/2005/8/layout/hierarchy2"/>
    <dgm:cxn modelId="{9E472B2B-4395-42B7-83E9-49AAE57322E0}" type="presParOf" srcId="{35E49D1D-0109-44AC-8476-E56021CDED4E}" destId="{F31496EE-A4FC-4362-976B-78C7C033D97C}" srcOrd="1" destOrd="0" presId="urn:microsoft.com/office/officeart/2005/8/layout/hierarchy2"/>
    <dgm:cxn modelId="{A8CFAFF5-F28C-4596-9B7D-8DFDEDB345AF}" type="presParOf" srcId="{1E9E38A9-D4F5-449D-93EA-2141F2FA6D9B}" destId="{D4E74F83-5C03-4172-B465-311BFFCC3885}" srcOrd="6" destOrd="0" presId="urn:microsoft.com/office/officeart/2005/8/layout/hierarchy2"/>
    <dgm:cxn modelId="{4FBCA18B-33D0-446B-B72C-9BF25ADF1789}" type="presParOf" srcId="{D4E74F83-5C03-4172-B465-311BFFCC3885}" destId="{92582756-F636-484A-956D-09681381E88B}" srcOrd="0" destOrd="0" presId="urn:microsoft.com/office/officeart/2005/8/layout/hierarchy2"/>
    <dgm:cxn modelId="{A484167D-8A01-4A42-BF92-B415D33F678C}" type="presParOf" srcId="{1E9E38A9-D4F5-449D-93EA-2141F2FA6D9B}" destId="{E20808F9-922F-4E04-A82B-FD10FCA3930C}" srcOrd="7" destOrd="0" presId="urn:microsoft.com/office/officeart/2005/8/layout/hierarchy2"/>
    <dgm:cxn modelId="{A0340AA3-6427-43F9-BC94-DA2C51E50CA0}" type="presParOf" srcId="{E20808F9-922F-4E04-A82B-FD10FCA3930C}" destId="{71AED312-3A4B-486A-91D6-AD73C416755D}" srcOrd="0" destOrd="0" presId="urn:microsoft.com/office/officeart/2005/8/layout/hierarchy2"/>
    <dgm:cxn modelId="{D2DCE1F1-7F8C-41F2-8F88-5627C988CF5D}" type="presParOf" srcId="{E20808F9-922F-4E04-A82B-FD10FCA3930C}" destId="{FA9C7691-5C72-4C5A-AB1C-72727AB45B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17C10-E623-43AE-BF18-429BAB994855}">
      <dsp:nvSpPr>
        <dsp:cNvPr id="0" name=""/>
        <dsp:cNvSpPr/>
      </dsp:nvSpPr>
      <dsp:spPr>
        <a:xfrm>
          <a:off x="4400081" y="785225"/>
          <a:ext cx="164816" cy="722054"/>
        </a:xfrm>
        <a:custGeom>
          <a:avLst/>
          <a:gdLst/>
          <a:ahLst/>
          <a:cxnLst/>
          <a:rect l="0" t="0" r="0" b="0"/>
          <a:pathLst>
            <a:path>
              <a:moveTo>
                <a:pt x="164816" y="0"/>
              </a:moveTo>
              <a:lnTo>
                <a:pt x="164816" y="722054"/>
              </a:lnTo>
              <a:lnTo>
                <a:pt x="0" y="722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B2764-EE9B-46BE-A79C-5808EB95CE1B}">
      <dsp:nvSpPr>
        <dsp:cNvPr id="0" name=""/>
        <dsp:cNvSpPr/>
      </dsp:nvSpPr>
      <dsp:spPr>
        <a:xfrm>
          <a:off x="3937025" y="5243123"/>
          <a:ext cx="235452" cy="722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054"/>
              </a:lnTo>
              <a:lnTo>
                <a:pt x="235452" y="722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B8472-6EAA-497E-8513-D6D7410EB420}">
      <dsp:nvSpPr>
        <dsp:cNvPr id="0" name=""/>
        <dsp:cNvSpPr/>
      </dsp:nvSpPr>
      <dsp:spPr>
        <a:xfrm>
          <a:off x="4519178" y="4128648"/>
          <a:ext cx="91440" cy="329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6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995B3-6C67-45EA-9793-200C765E3522}">
      <dsp:nvSpPr>
        <dsp:cNvPr id="0" name=""/>
        <dsp:cNvSpPr/>
      </dsp:nvSpPr>
      <dsp:spPr>
        <a:xfrm>
          <a:off x="4519178" y="3014174"/>
          <a:ext cx="91440" cy="329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6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F63C5-3F47-4817-BFF1-515A819DFBB3}">
      <dsp:nvSpPr>
        <dsp:cNvPr id="0" name=""/>
        <dsp:cNvSpPr/>
      </dsp:nvSpPr>
      <dsp:spPr>
        <a:xfrm>
          <a:off x="4519178" y="785225"/>
          <a:ext cx="91440" cy="1444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4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9430-F55E-47BF-866F-EB504175191D}">
      <dsp:nvSpPr>
        <dsp:cNvPr id="0" name=""/>
        <dsp:cNvSpPr/>
      </dsp:nvSpPr>
      <dsp:spPr>
        <a:xfrm>
          <a:off x="3780057" y="383"/>
          <a:ext cx="1569682" cy="78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MINISTRO</a:t>
          </a:r>
        </a:p>
      </dsp:txBody>
      <dsp:txXfrm>
        <a:off x="3780057" y="383"/>
        <a:ext cx="1569682" cy="784841"/>
      </dsp:txXfrm>
    </dsp:sp>
    <dsp:sp modelId="{505A888C-A133-4693-8D03-F1C351066ACF}">
      <dsp:nvSpPr>
        <dsp:cNvPr id="0" name=""/>
        <dsp:cNvSpPr/>
      </dsp:nvSpPr>
      <dsp:spPr>
        <a:xfrm>
          <a:off x="3780057" y="2229333"/>
          <a:ext cx="1569682" cy="78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SECRETARIOS DE ESTADO</a:t>
          </a:r>
        </a:p>
      </dsp:txBody>
      <dsp:txXfrm>
        <a:off x="3780057" y="2229333"/>
        <a:ext cx="1569682" cy="784841"/>
      </dsp:txXfrm>
    </dsp:sp>
    <dsp:sp modelId="{436FEF14-67D0-4660-A22E-1851A2BB043D}">
      <dsp:nvSpPr>
        <dsp:cNvPr id="0" name=""/>
        <dsp:cNvSpPr/>
      </dsp:nvSpPr>
      <dsp:spPr>
        <a:xfrm>
          <a:off x="3780057" y="3343807"/>
          <a:ext cx="1569682" cy="78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SUBSECRETARIO</a:t>
          </a:r>
        </a:p>
      </dsp:txBody>
      <dsp:txXfrm>
        <a:off x="3780057" y="3343807"/>
        <a:ext cx="1569682" cy="784841"/>
      </dsp:txXfrm>
    </dsp:sp>
    <dsp:sp modelId="{5802B921-4830-4A11-975E-75925B8E4E3D}">
      <dsp:nvSpPr>
        <dsp:cNvPr id="0" name=""/>
        <dsp:cNvSpPr/>
      </dsp:nvSpPr>
      <dsp:spPr>
        <a:xfrm>
          <a:off x="3780057" y="4458282"/>
          <a:ext cx="1569682" cy="78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DIRECTORES GENERALES</a:t>
          </a:r>
        </a:p>
      </dsp:txBody>
      <dsp:txXfrm>
        <a:off x="3780057" y="4458282"/>
        <a:ext cx="1569682" cy="784841"/>
      </dsp:txXfrm>
    </dsp:sp>
    <dsp:sp modelId="{DB409DBE-3E7C-4FF7-8E67-F4F596B1B892}">
      <dsp:nvSpPr>
        <dsp:cNvPr id="0" name=""/>
        <dsp:cNvSpPr/>
      </dsp:nvSpPr>
      <dsp:spPr>
        <a:xfrm>
          <a:off x="4172478" y="5572756"/>
          <a:ext cx="1569682" cy="78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SUBDIRECTORES GENERALES</a:t>
          </a:r>
        </a:p>
      </dsp:txBody>
      <dsp:txXfrm>
        <a:off x="4172478" y="5572756"/>
        <a:ext cx="1569682" cy="784841"/>
      </dsp:txXfrm>
    </dsp:sp>
    <dsp:sp modelId="{93A4E885-CA3E-4AA0-8DBE-32D0C2540020}">
      <dsp:nvSpPr>
        <dsp:cNvPr id="0" name=""/>
        <dsp:cNvSpPr/>
      </dsp:nvSpPr>
      <dsp:spPr>
        <a:xfrm>
          <a:off x="2830399" y="1114858"/>
          <a:ext cx="1569682" cy="78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Gabinete</a:t>
          </a:r>
        </a:p>
      </dsp:txBody>
      <dsp:txXfrm>
        <a:off x="2830399" y="1114858"/>
        <a:ext cx="1569682" cy="784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D7F40-2D0F-464B-A46E-E8A26F5D4692}">
      <dsp:nvSpPr>
        <dsp:cNvPr id="0" name=""/>
        <dsp:cNvSpPr/>
      </dsp:nvSpPr>
      <dsp:spPr>
        <a:xfrm>
          <a:off x="307977" y="980729"/>
          <a:ext cx="2377851" cy="1188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Ministro</a:t>
          </a:r>
        </a:p>
      </dsp:txBody>
      <dsp:txXfrm>
        <a:off x="342799" y="1015551"/>
        <a:ext cx="2308207" cy="1119281"/>
      </dsp:txXfrm>
    </dsp:sp>
    <dsp:sp modelId="{9B867DEF-3149-4A60-95AE-297F29B6004F}">
      <dsp:nvSpPr>
        <dsp:cNvPr id="0" name=""/>
        <dsp:cNvSpPr/>
      </dsp:nvSpPr>
      <dsp:spPr>
        <a:xfrm rot="18305273">
          <a:off x="2431038" y="1068721"/>
          <a:ext cx="1198538" cy="32211"/>
        </a:xfrm>
        <a:custGeom>
          <a:avLst/>
          <a:gdLst/>
          <a:ahLst/>
          <a:cxnLst/>
          <a:rect l="0" t="0" r="0" b="0"/>
          <a:pathLst>
            <a:path>
              <a:moveTo>
                <a:pt x="0" y="16105"/>
              </a:moveTo>
              <a:lnTo>
                <a:pt x="1198538" y="16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000344" y="1054864"/>
        <a:ext cx="59926" cy="59926"/>
      </dsp:txXfrm>
    </dsp:sp>
    <dsp:sp modelId="{0F93D9F9-18FA-4080-8848-4D993305E140}">
      <dsp:nvSpPr>
        <dsp:cNvPr id="0" name=""/>
        <dsp:cNvSpPr/>
      </dsp:nvSpPr>
      <dsp:spPr>
        <a:xfrm>
          <a:off x="3374787" y="0"/>
          <a:ext cx="2377851" cy="1188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Secretaria de Estado de Industria</a:t>
          </a:r>
        </a:p>
      </dsp:txBody>
      <dsp:txXfrm>
        <a:off x="3409609" y="34822"/>
        <a:ext cx="2308207" cy="1119281"/>
      </dsp:txXfrm>
    </dsp:sp>
    <dsp:sp modelId="{8CEEFDE8-2496-4985-9582-76C6734D08D4}">
      <dsp:nvSpPr>
        <dsp:cNvPr id="0" name=""/>
        <dsp:cNvSpPr/>
      </dsp:nvSpPr>
      <dsp:spPr>
        <a:xfrm rot="3113895">
          <a:off x="2458059" y="2027136"/>
          <a:ext cx="1189581" cy="32211"/>
        </a:xfrm>
        <a:custGeom>
          <a:avLst/>
          <a:gdLst/>
          <a:ahLst/>
          <a:cxnLst/>
          <a:rect l="0" t="0" r="0" b="0"/>
          <a:pathLst>
            <a:path>
              <a:moveTo>
                <a:pt x="0" y="16105"/>
              </a:moveTo>
              <a:lnTo>
                <a:pt x="1189581" y="16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023110" y="2013503"/>
        <a:ext cx="59479" cy="59479"/>
      </dsp:txXfrm>
    </dsp:sp>
    <dsp:sp modelId="{2D123528-5BAC-4608-9736-F1CD5703BE6E}">
      <dsp:nvSpPr>
        <dsp:cNvPr id="0" name=""/>
        <dsp:cNvSpPr/>
      </dsp:nvSpPr>
      <dsp:spPr>
        <a:xfrm>
          <a:off x="3419871" y="1916830"/>
          <a:ext cx="2484545" cy="118892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Secretaria de Estado de Turismo</a:t>
          </a:r>
        </a:p>
      </dsp:txBody>
      <dsp:txXfrm>
        <a:off x="3454693" y="1951652"/>
        <a:ext cx="2414901" cy="1119281"/>
      </dsp:txXfrm>
    </dsp:sp>
    <dsp:sp modelId="{AD83D906-6999-43E5-8609-9DA32F67B840}">
      <dsp:nvSpPr>
        <dsp:cNvPr id="0" name=""/>
        <dsp:cNvSpPr/>
      </dsp:nvSpPr>
      <dsp:spPr>
        <a:xfrm rot="21583494">
          <a:off x="5904412" y="2493118"/>
          <a:ext cx="861741" cy="32211"/>
        </a:xfrm>
        <a:custGeom>
          <a:avLst/>
          <a:gdLst/>
          <a:ahLst/>
          <a:cxnLst/>
          <a:rect l="0" t="0" r="0" b="0"/>
          <a:pathLst>
            <a:path>
              <a:moveTo>
                <a:pt x="0" y="16105"/>
              </a:moveTo>
              <a:lnTo>
                <a:pt x="861741" y="16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313739" y="2487680"/>
        <a:ext cx="43087" cy="43087"/>
      </dsp:txXfrm>
    </dsp:sp>
    <dsp:sp modelId="{BFE1ED72-36B7-43C9-8D51-FCE3DD1DA872}">
      <dsp:nvSpPr>
        <dsp:cNvPr id="0" name=""/>
        <dsp:cNvSpPr/>
      </dsp:nvSpPr>
      <dsp:spPr>
        <a:xfrm>
          <a:off x="6766148" y="1912692"/>
          <a:ext cx="2377851" cy="118892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Sub. Gral. Cooperación y Competitividad T.</a:t>
          </a:r>
        </a:p>
      </dsp:txBody>
      <dsp:txXfrm>
        <a:off x="6800970" y="1947514"/>
        <a:ext cx="2308207" cy="1119281"/>
      </dsp:txXfrm>
    </dsp:sp>
    <dsp:sp modelId="{6BBF893B-2C03-4552-808F-FFD8589AEEE4}">
      <dsp:nvSpPr>
        <dsp:cNvPr id="0" name=""/>
        <dsp:cNvSpPr/>
      </dsp:nvSpPr>
      <dsp:spPr>
        <a:xfrm rot="3382940">
          <a:off x="5557052" y="3143258"/>
          <a:ext cx="1556460" cy="32211"/>
        </a:xfrm>
        <a:custGeom>
          <a:avLst/>
          <a:gdLst/>
          <a:ahLst/>
          <a:cxnLst/>
          <a:rect l="0" t="0" r="0" b="0"/>
          <a:pathLst>
            <a:path>
              <a:moveTo>
                <a:pt x="0" y="16105"/>
              </a:moveTo>
              <a:lnTo>
                <a:pt x="1556460" y="16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96371" y="3120453"/>
        <a:ext cx="77823" cy="77823"/>
      </dsp:txXfrm>
    </dsp:sp>
    <dsp:sp modelId="{7126EFB3-B479-43AB-9472-492BBA3C19CF}">
      <dsp:nvSpPr>
        <dsp:cNvPr id="0" name=""/>
        <dsp:cNvSpPr/>
      </dsp:nvSpPr>
      <dsp:spPr>
        <a:xfrm>
          <a:off x="6766148" y="3212973"/>
          <a:ext cx="2377851" cy="118892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Sub. Gral. Desarrollo y </a:t>
          </a:r>
          <a:r>
            <a:rPr lang="es-ES" sz="2500" kern="1200" dirty="0" err="1"/>
            <a:t>Sost</a:t>
          </a:r>
          <a:r>
            <a:rPr lang="es-ES" sz="2500" kern="1200" dirty="0"/>
            <a:t>. T.</a:t>
          </a:r>
        </a:p>
      </dsp:txBody>
      <dsp:txXfrm>
        <a:off x="6800970" y="3247795"/>
        <a:ext cx="2308207" cy="1119281"/>
      </dsp:txXfrm>
    </dsp:sp>
    <dsp:sp modelId="{AA48AD0A-0D8E-420E-9339-7569D69F93D7}">
      <dsp:nvSpPr>
        <dsp:cNvPr id="0" name=""/>
        <dsp:cNvSpPr/>
      </dsp:nvSpPr>
      <dsp:spPr>
        <a:xfrm rot="18132297">
          <a:off x="5526827" y="1811114"/>
          <a:ext cx="1616910" cy="32211"/>
        </a:xfrm>
        <a:custGeom>
          <a:avLst/>
          <a:gdLst/>
          <a:ahLst/>
          <a:cxnLst/>
          <a:rect l="0" t="0" r="0" b="0"/>
          <a:pathLst>
            <a:path>
              <a:moveTo>
                <a:pt x="0" y="16105"/>
              </a:moveTo>
              <a:lnTo>
                <a:pt x="1616910" y="16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94860" y="1786798"/>
        <a:ext cx="80845" cy="80845"/>
      </dsp:txXfrm>
    </dsp:sp>
    <dsp:sp modelId="{D4D1F4A1-EBFB-4441-80DA-C72BCF6C81E3}">
      <dsp:nvSpPr>
        <dsp:cNvPr id="0" name=""/>
        <dsp:cNvSpPr/>
      </dsp:nvSpPr>
      <dsp:spPr>
        <a:xfrm>
          <a:off x="6766148" y="548685"/>
          <a:ext cx="2377851" cy="1188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D. Gral. De Políticas Turísticas</a:t>
          </a:r>
        </a:p>
      </dsp:txBody>
      <dsp:txXfrm>
        <a:off x="6800970" y="583507"/>
        <a:ext cx="2308207" cy="1119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CA334-D10C-44B7-B2F8-3F44B2AF9629}">
      <dsp:nvSpPr>
        <dsp:cNvPr id="0" name=""/>
        <dsp:cNvSpPr/>
      </dsp:nvSpPr>
      <dsp:spPr>
        <a:xfrm>
          <a:off x="3795" y="2827920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Presidencia de TURESPAÑA (Secretario de Estado)</a:t>
          </a:r>
        </a:p>
      </dsp:txBody>
      <dsp:txXfrm>
        <a:off x="39005" y="2863130"/>
        <a:ext cx="2333898" cy="1131739"/>
      </dsp:txXfrm>
    </dsp:sp>
    <dsp:sp modelId="{E429DB31-8DB2-496F-950F-D3377E044E64}">
      <dsp:nvSpPr>
        <dsp:cNvPr id="0" name=""/>
        <dsp:cNvSpPr/>
      </dsp:nvSpPr>
      <dsp:spPr>
        <a:xfrm>
          <a:off x="2408113" y="3413223"/>
          <a:ext cx="961727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961727" y="15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64933" y="3404956"/>
        <a:ext cx="48086" cy="48086"/>
      </dsp:txXfrm>
    </dsp:sp>
    <dsp:sp modelId="{172EC179-96BE-47FA-9BB2-7A3129EB1B38}">
      <dsp:nvSpPr>
        <dsp:cNvPr id="0" name=""/>
        <dsp:cNvSpPr/>
      </dsp:nvSpPr>
      <dsp:spPr>
        <a:xfrm>
          <a:off x="3369840" y="2827920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DIRECCION GENERAL TURESPAÑA</a:t>
          </a:r>
        </a:p>
      </dsp:txBody>
      <dsp:txXfrm>
        <a:off x="3405050" y="2863130"/>
        <a:ext cx="2333898" cy="1131739"/>
      </dsp:txXfrm>
    </dsp:sp>
    <dsp:sp modelId="{18858032-6061-4E0B-8E3F-AD30DF4CA911}">
      <dsp:nvSpPr>
        <dsp:cNvPr id="0" name=""/>
        <dsp:cNvSpPr/>
      </dsp:nvSpPr>
      <dsp:spPr>
        <a:xfrm rot="17692822">
          <a:off x="5112082" y="2376361"/>
          <a:ext cx="2285881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2285881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6197875" y="2334990"/>
        <a:ext cx="114294" cy="114294"/>
      </dsp:txXfrm>
    </dsp:sp>
    <dsp:sp modelId="{1B94EF6C-51D7-43DA-A5A9-A50076173CBF}">
      <dsp:nvSpPr>
        <dsp:cNvPr id="0" name=""/>
        <dsp:cNvSpPr/>
      </dsp:nvSpPr>
      <dsp:spPr>
        <a:xfrm>
          <a:off x="6735886" y="754195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Sub.Gral</a:t>
          </a:r>
          <a:r>
            <a:rPr lang="es-ES" sz="2000" kern="1200" dirty="0"/>
            <a:t>. </a:t>
          </a:r>
          <a:r>
            <a:rPr lang="es-ES" sz="2000" kern="1200" dirty="0" err="1"/>
            <a:t>Mk</a:t>
          </a:r>
          <a:r>
            <a:rPr lang="es-ES" sz="2000" kern="1200" dirty="0"/>
            <a:t> Exterior de T.</a:t>
          </a:r>
        </a:p>
      </dsp:txBody>
      <dsp:txXfrm>
        <a:off x="6771096" y="789405"/>
        <a:ext cx="2333898" cy="1131739"/>
      </dsp:txXfrm>
    </dsp:sp>
    <dsp:sp modelId="{8E2A6897-6F35-4F96-A5BA-2B4D7EEFBF07}">
      <dsp:nvSpPr>
        <dsp:cNvPr id="0" name=""/>
        <dsp:cNvSpPr/>
      </dsp:nvSpPr>
      <dsp:spPr>
        <a:xfrm rot="19457599">
          <a:off x="5662837" y="3067602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25413" y="3053769"/>
        <a:ext cx="59218" cy="59218"/>
      </dsp:txXfrm>
    </dsp:sp>
    <dsp:sp modelId="{6EE30BFC-75A2-4A9B-A339-6B04523C9C90}">
      <dsp:nvSpPr>
        <dsp:cNvPr id="0" name=""/>
        <dsp:cNvSpPr/>
      </dsp:nvSpPr>
      <dsp:spPr>
        <a:xfrm>
          <a:off x="6735886" y="2136678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Sub.Gral</a:t>
          </a:r>
          <a:r>
            <a:rPr lang="es-ES" sz="2000" kern="1200" dirty="0"/>
            <a:t>. Conocimiento y Estudios T.</a:t>
          </a:r>
        </a:p>
      </dsp:txBody>
      <dsp:txXfrm>
        <a:off x="6771096" y="2171888"/>
        <a:ext cx="2333898" cy="1131739"/>
      </dsp:txXfrm>
    </dsp:sp>
    <dsp:sp modelId="{4DAFC872-C8AA-412D-AD5A-1AEC1111B390}">
      <dsp:nvSpPr>
        <dsp:cNvPr id="0" name=""/>
        <dsp:cNvSpPr/>
      </dsp:nvSpPr>
      <dsp:spPr>
        <a:xfrm rot="2142401">
          <a:off x="5662837" y="3758844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25413" y="3745011"/>
        <a:ext cx="59218" cy="59218"/>
      </dsp:txXfrm>
    </dsp:sp>
    <dsp:sp modelId="{2E1BB4DD-89C7-4C34-B45E-39F1255CC5E6}">
      <dsp:nvSpPr>
        <dsp:cNvPr id="0" name=""/>
        <dsp:cNvSpPr/>
      </dsp:nvSpPr>
      <dsp:spPr>
        <a:xfrm>
          <a:off x="6735886" y="3519161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Sub.Gral</a:t>
          </a:r>
          <a:r>
            <a:rPr lang="es-ES" sz="2000" kern="1200" dirty="0"/>
            <a:t>. Estrategia Y Servicios al Sector T.</a:t>
          </a:r>
        </a:p>
      </dsp:txBody>
      <dsp:txXfrm>
        <a:off x="6771096" y="3554371"/>
        <a:ext cx="2333898" cy="1131739"/>
      </dsp:txXfrm>
    </dsp:sp>
    <dsp:sp modelId="{D4E74F83-5C03-4172-B465-311BFFCC3885}">
      <dsp:nvSpPr>
        <dsp:cNvPr id="0" name=""/>
        <dsp:cNvSpPr/>
      </dsp:nvSpPr>
      <dsp:spPr>
        <a:xfrm rot="3907178">
          <a:off x="5112082" y="4450085"/>
          <a:ext cx="2285881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2285881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6197875" y="4408715"/>
        <a:ext cx="114294" cy="114294"/>
      </dsp:txXfrm>
    </dsp:sp>
    <dsp:sp modelId="{71AED312-3A4B-486A-91D6-AD73C416755D}">
      <dsp:nvSpPr>
        <dsp:cNvPr id="0" name=""/>
        <dsp:cNvSpPr/>
      </dsp:nvSpPr>
      <dsp:spPr>
        <a:xfrm>
          <a:off x="6735886" y="4901644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Sub. </a:t>
          </a:r>
          <a:r>
            <a:rPr lang="es-ES" sz="2000" kern="1200" dirty="0" err="1"/>
            <a:t>Gral</a:t>
          </a:r>
          <a:r>
            <a:rPr lang="es-ES" sz="2000" kern="1200" dirty="0"/>
            <a:t> . Gestión Económico-</a:t>
          </a:r>
          <a:r>
            <a:rPr lang="es-ES" sz="2000" kern="1200" dirty="0" err="1"/>
            <a:t>Admva</a:t>
          </a:r>
          <a:endParaRPr lang="es-ES" sz="2000" kern="1200" dirty="0"/>
        </a:p>
      </dsp:txBody>
      <dsp:txXfrm>
        <a:off x="6771096" y="4936854"/>
        <a:ext cx="2333898" cy="113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BE99-6991-46EE-8BDA-4975FB0EB590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7555-509D-4622-BBFD-3C2D8FFFD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spain.es/es-es/red-de-turismo-en-el-exterior" TargetMode="External"/><Relationship Id="rId2" Type="http://schemas.openxmlformats.org/officeDocument/2006/relationships/hyperlink" Target="https://www.tourspain.es/es-es/ConocimientoTuristico/Paginas/EstadisticasConocimientoTuristico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77327"/>
            <a:ext cx="7772400" cy="1752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EL MINISTERIO DE INDUSTRIA Y TURISMO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es-ES" dirty="0"/>
              <a:t>Estructura del Ministerio y  Funciones</a:t>
            </a:r>
          </a:p>
        </p:txBody>
      </p:sp>
      <p:sp>
        <p:nvSpPr>
          <p:cNvPr id="1026" name="AutoShape 2" descr="Ministerio de Industria, Comercio y Tur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Ministerio de Industria, Comercio y Tur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Ministerio de Industria, Comercio y Tur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E3366FF-AE78-4198-A661-4042A3B9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975" y="132994"/>
            <a:ext cx="474345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7C07C6-7683-4CF4-BBAD-924E1F2D78FF}"/>
              </a:ext>
            </a:extLst>
          </p:cNvPr>
          <p:cNvSpPr txBox="1"/>
          <p:nvPr/>
        </p:nvSpPr>
        <p:spPr>
          <a:xfrm>
            <a:off x="107504" y="1772816"/>
            <a:ext cx="90026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RED DE OFICINAS DE TURESPAÑA (CONSEJERÍAS)</a:t>
            </a:r>
          </a:p>
          <a:p>
            <a:pPr algn="ctr"/>
            <a:endParaRPr lang="es-ES" b="1" dirty="0"/>
          </a:p>
          <a:p>
            <a:r>
              <a:rPr lang="es-ES" b="1" dirty="0"/>
              <a:t>Norteamérica:</a:t>
            </a:r>
            <a:r>
              <a:rPr lang="es-ES" dirty="0"/>
              <a:t> Nueva York, Chicago, Los Ángeles, Miami, Toronto</a:t>
            </a:r>
          </a:p>
          <a:p>
            <a:endParaRPr lang="es-ES" dirty="0"/>
          </a:p>
          <a:p>
            <a:r>
              <a:rPr lang="es-ES" b="1" dirty="0"/>
              <a:t>Iberoamérica: </a:t>
            </a:r>
            <a:r>
              <a:rPr lang="es-ES" dirty="0"/>
              <a:t>México, Miami, Sao Paulo y Buenos Aires</a:t>
            </a:r>
          </a:p>
          <a:p>
            <a:endParaRPr lang="es-ES" dirty="0"/>
          </a:p>
          <a:p>
            <a:r>
              <a:rPr lang="es-ES" b="1" dirty="0"/>
              <a:t>Europa del Norte: </a:t>
            </a:r>
            <a:r>
              <a:rPr lang="es-ES" dirty="0"/>
              <a:t>Londres, Copenhague, Dublín, Estocolmo, Helsinki, Oslo</a:t>
            </a:r>
          </a:p>
          <a:p>
            <a:endParaRPr lang="es-ES" dirty="0"/>
          </a:p>
          <a:p>
            <a:r>
              <a:rPr lang="es-ES" b="1" dirty="0"/>
              <a:t>Europa Central</a:t>
            </a:r>
            <a:r>
              <a:rPr lang="es-ES" dirty="0"/>
              <a:t>: Berlín, Bruselas, Frankfurt, la Haya, Múnich, Viena, Zúrich</a:t>
            </a:r>
          </a:p>
          <a:p>
            <a:endParaRPr lang="es-ES" dirty="0"/>
          </a:p>
          <a:p>
            <a:r>
              <a:rPr lang="es-ES" b="1" dirty="0"/>
              <a:t>Europa del Sur y Mediterráneo</a:t>
            </a:r>
            <a:r>
              <a:rPr lang="es-ES" dirty="0"/>
              <a:t>: París, Milán, Roma, Lisboa</a:t>
            </a:r>
          </a:p>
          <a:p>
            <a:endParaRPr lang="es-ES" dirty="0"/>
          </a:p>
          <a:p>
            <a:r>
              <a:rPr lang="es-ES" b="1" dirty="0"/>
              <a:t>Europa del Este</a:t>
            </a:r>
            <a:r>
              <a:rPr lang="es-ES" dirty="0"/>
              <a:t>: Moscú, Estocolmo. Helsinki, Milán, Varsovia, Viena, Copenhague</a:t>
            </a:r>
          </a:p>
          <a:p>
            <a:endParaRPr lang="es-ES" dirty="0"/>
          </a:p>
          <a:p>
            <a:r>
              <a:rPr lang="es-ES" b="1" dirty="0"/>
              <a:t>Asia Pacífico (zona A) y Oriente Medio</a:t>
            </a:r>
            <a:r>
              <a:rPr lang="es-ES" dirty="0"/>
              <a:t>: Bombay, Abu </a:t>
            </a:r>
            <a:r>
              <a:rPr lang="es-ES" dirty="0" err="1"/>
              <a:t>Dhabi</a:t>
            </a:r>
            <a:r>
              <a:rPr lang="es-ES" dirty="0"/>
              <a:t>, Singapur</a:t>
            </a:r>
          </a:p>
          <a:p>
            <a:endParaRPr lang="es-ES" dirty="0"/>
          </a:p>
          <a:p>
            <a:r>
              <a:rPr lang="es-ES" b="1" dirty="0"/>
              <a:t>Asia Pacífico (zona B):</a:t>
            </a:r>
            <a:r>
              <a:rPr lang="es-ES" dirty="0"/>
              <a:t> Tokio, Cantón, Pekín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821278-B5C1-4AF2-AC57-4E57640A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1" y="0"/>
            <a:ext cx="9144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9469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El Consejo Español de Turismo  (CONESTUR)</a:t>
            </a:r>
            <a:r>
              <a:rPr lang="es-ES" dirty="0"/>
              <a:t> es un </a:t>
            </a:r>
            <a:r>
              <a:rPr lang="es-ES" b="1" dirty="0"/>
              <a:t>órgano colegiado, asesor y consultivo adscrito al MICT</a:t>
            </a:r>
            <a:r>
              <a:rPr lang="es-ES" dirty="0"/>
              <a:t>, cuyo titular ostenta su Presidencia. Sus 54 miembros pertenecen tanto al sector público como al sector privado (representantes de la CEOE, de las Cámaras de Comercio, de las organizaciones sindicales y profesionales de reconocido prestigio de distintos ámbitos). </a:t>
            </a:r>
          </a:p>
          <a:p>
            <a:pPr algn="just"/>
            <a:r>
              <a:rPr lang="es-ES" dirty="0"/>
              <a:t>Es un foro de diálogo, participación y colaboración entre los sectores público y privado, tiene como fin favorecer la participación de las distintas Administraciones Públicas con competencias en la materia y de los empresarios, trabajadores y profesionales que inciden en la actividad turística, en el seguimiento de las políticas turísticas en España y en las actividades propias de la Administración Turística del Estado. </a:t>
            </a:r>
          </a:p>
          <a:p>
            <a:pPr algn="just"/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Conferencia Sectorial de Turismo </a:t>
            </a:r>
          </a:p>
          <a:p>
            <a:pPr algn="just"/>
            <a:r>
              <a:rPr lang="es-ES" dirty="0"/>
              <a:t>Es un </a:t>
            </a:r>
            <a:r>
              <a:rPr lang="es-ES" b="1" dirty="0"/>
              <a:t>Órgano de Cooperación de composición multilateral y de ámbito sectorial</a:t>
            </a:r>
            <a:r>
              <a:rPr lang="es-ES" dirty="0"/>
              <a:t>, que reúne a miembros del Gobierno, en representación de la Administración General del Estado, y a miembros de los Consejos de Gobierno autonómicos. Se pretende impulsar el apoyo a las actuaciones y sugerencias de las Comunidades Autónomas, en la actualidad plenamente responsables del desarrollo legislativo y operativo del turismo.</a:t>
            </a:r>
          </a:p>
          <a:p>
            <a:pPr algn="just"/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Comisión Interministerial de Turismo </a:t>
            </a:r>
          </a:p>
          <a:p>
            <a:pPr algn="just"/>
            <a:r>
              <a:rPr lang="es-ES" dirty="0"/>
              <a:t>Sirve para </a:t>
            </a:r>
            <a:r>
              <a:rPr lang="es-ES" b="1" dirty="0"/>
              <a:t>promover y coordinar la acción de los servicios de la Administración General del Estado y Entidades Públicas </a:t>
            </a:r>
            <a:r>
              <a:rPr lang="es-ES" dirty="0"/>
              <a:t>de ella dependientes o vinculadas, que desarrollen planes y proyectos con repercusión directa en el turismo, cuando su complejidad exija la concurrencia de acciones para definir medidas de ordenación básica del sector y fomentar el turismo en España. 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3174" y="0"/>
            <a:ext cx="295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ÓRGANOS DE COOPERACIÓN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FEPEX traslada a la Secretaria de Estado de Comercio las prioridades del  sector de frutas y hortalizas en política comercial"/>
          <p:cNvSpPr>
            <a:spLocks noChangeAspect="1" noChangeArrowheads="1"/>
          </p:cNvSpPr>
          <p:nvPr/>
        </p:nvSpPr>
        <p:spPr bwMode="auto">
          <a:xfrm>
            <a:off x="155575" y="-830263"/>
            <a:ext cx="173355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4" name="AutoShape 8" descr="Fernando Valdés Verelst | TOURISM 365 - Innovative &amp; Resil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6" name="AutoShape 10" descr="https://majadahondamagazin.es/wp-content/uploads/2020/08/Ponente-Fernado-Valdes-01-300x187.png?_t=1597226753"/>
          <p:cNvSpPr>
            <a:spLocks noChangeAspect="1" noChangeArrowheads="1"/>
          </p:cNvSpPr>
          <p:nvPr/>
        </p:nvSpPr>
        <p:spPr bwMode="auto">
          <a:xfrm>
            <a:off x="155575" y="-852488"/>
            <a:ext cx="285750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8" name="AutoShape 12" descr="https://majadahondamagazin.es/wp-content/uploads/2020/08/Ponente-Fernado-Valdes-01-300x187.png?_t=1597226753"/>
          <p:cNvSpPr>
            <a:spLocks noChangeAspect="1" noChangeArrowheads="1"/>
          </p:cNvSpPr>
          <p:nvPr/>
        </p:nvSpPr>
        <p:spPr bwMode="auto">
          <a:xfrm>
            <a:off x="155575" y="-852488"/>
            <a:ext cx="285750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0" name="AutoShape 14" descr="https://majadahondamagazin.es/wp-content/uploads/2020/08/Ponente-Fernado-Valdes-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3" name="AutoShape 17" descr="Pablo Garde Lo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C66269-F30E-4B71-8AC3-0C784903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1" y="0"/>
            <a:ext cx="2901302" cy="38610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A72E44-2C5C-4A70-9C4A-BC86204C4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7" y="-37389"/>
            <a:ext cx="2505075" cy="3333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1F96E8-97A3-4480-8CC2-91E480A2F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516" y="-34320"/>
            <a:ext cx="2857501" cy="33306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B8D51F-19C5-4753-AF36-F949188FBAB5}"/>
              </a:ext>
            </a:extLst>
          </p:cNvPr>
          <p:cNvSpPr txBox="1"/>
          <p:nvPr/>
        </p:nvSpPr>
        <p:spPr>
          <a:xfrm>
            <a:off x="440405" y="3861048"/>
            <a:ext cx="84815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De izquierda a derecha:</a:t>
            </a:r>
          </a:p>
          <a:p>
            <a:endParaRPr lang="es-ES" sz="2400" dirty="0"/>
          </a:p>
          <a:p>
            <a:r>
              <a:rPr lang="es-ES" sz="2400" dirty="0"/>
              <a:t>JORDI HEREU BONHER, Ministro de Industria y Turismo</a:t>
            </a:r>
          </a:p>
          <a:p>
            <a:endParaRPr lang="es-ES" sz="2400" dirty="0"/>
          </a:p>
          <a:p>
            <a:r>
              <a:rPr lang="es-ES" sz="2400" dirty="0"/>
              <a:t>ROSARIO SÁNCHEZ GRAU, Secretaria de Estado de Turismo</a:t>
            </a:r>
          </a:p>
          <a:p>
            <a:endParaRPr lang="es-ES" sz="2400" dirty="0"/>
          </a:p>
          <a:p>
            <a:r>
              <a:rPr lang="es-ES" sz="2400" dirty="0"/>
              <a:t>REBECA MARIOLA TORRÓ SOLER, Secretaria de Estado de Industria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85720" y="214290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7158" y="571480"/>
            <a:ext cx="23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ÓRGANOS DIRECTIVOS</a:t>
            </a:r>
          </a:p>
          <a:p>
            <a:pPr algn="ctr"/>
            <a:r>
              <a:rPr lang="es-ES" b="1" dirty="0"/>
              <a:t>DE UN MINISTERIO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61750465"/>
              </p:ext>
            </p:extLst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El Ayuntamiento de La Roda apoya a Hellín para que acoja la Convención de  Turespaña - Ayuntamiento de La Ro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286388"/>
            <a:ext cx="2428892" cy="1000125"/>
          </a:xfrm>
          <a:prstGeom prst="rect">
            <a:avLst/>
          </a:prstGeom>
          <a:noFill/>
        </p:spPr>
      </p:pic>
      <p:pic>
        <p:nvPicPr>
          <p:cNvPr id="4" name="Picture 2" descr="Inic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5143512"/>
            <a:ext cx="1924050" cy="952500"/>
          </a:xfrm>
          <a:prstGeom prst="rect">
            <a:avLst/>
          </a:prstGeom>
          <a:noFill/>
        </p:spPr>
      </p:pic>
      <p:sp>
        <p:nvSpPr>
          <p:cNvPr id="5122" name="AutoShape 2" descr="SEGITTUR-Sociedad Mercantil Estatal para la Gestión de la Innovación y las  Tecnologías Turísticas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4" name="Picture 4" descr="segittur - YouTub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929222"/>
            <a:ext cx="2714612" cy="1928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C25871D-449D-4B07-B200-51BCB87E1BB5}"/>
              </a:ext>
            </a:extLst>
          </p:cNvPr>
          <p:cNvSpPr txBox="1"/>
          <p:nvPr/>
        </p:nvSpPr>
        <p:spPr>
          <a:xfrm>
            <a:off x="34679" y="260648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 </a:t>
            </a:r>
            <a:r>
              <a:rPr lang="es-ES" sz="2400" b="1" dirty="0"/>
              <a:t>Secretaría de Estado de Turismo </a:t>
            </a:r>
            <a:r>
              <a:rPr lang="es-ES" sz="2400" dirty="0"/>
              <a:t>tiene las siguientes </a:t>
            </a:r>
            <a:r>
              <a:rPr lang="es-ES" sz="2400" b="1" dirty="0"/>
              <a:t>competencias</a:t>
            </a:r>
          </a:p>
          <a:p>
            <a:pPr algn="just"/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definición, desarrollo, coordinación y ejecución de las </a:t>
            </a:r>
            <a:r>
              <a:rPr lang="es-ES" sz="2400" dirty="0">
                <a:solidFill>
                  <a:srgbClr val="FF0000"/>
                </a:solidFill>
              </a:rPr>
              <a:t>políticas turísticas del Estado,</a:t>
            </a:r>
            <a:r>
              <a:rPr lang="es-ES" sz="2400" dirty="0"/>
              <a:t> sin perjuicio de las competencias de la Comisión Interministerial de Turismo</a:t>
            </a:r>
          </a:p>
          <a:p>
            <a:pPr algn="just"/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las </a:t>
            </a:r>
            <a:r>
              <a:rPr lang="es-ES" sz="2400" dirty="0">
                <a:solidFill>
                  <a:srgbClr val="FF0000"/>
                </a:solidFill>
              </a:rPr>
              <a:t>relaciones turísticas institucionales de la Administración General del Estado con organizaciones internacionales</a:t>
            </a:r>
            <a:r>
              <a:rPr lang="es-ES" sz="2400" dirty="0"/>
              <a:t>, públicas o privadas, y la cooperación turística internacional, en coordinación con el Ministerio de Asuntos Exteriores, Unión Europea y Cooperación.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También le corresponde la propuesta y elaboración de </a:t>
            </a:r>
            <a:r>
              <a:rPr lang="es-ES" sz="2400" dirty="0">
                <a:solidFill>
                  <a:srgbClr val="FF0000"/>
                </a:solidFill>
              </a:rPr>
              <a:t>iniciativas normativas </a:t>
            </a:r>
            <a:r>
              <a:rPr lang="es-ES" sz="2400" dirty="0"/>
              <a:t>en su ámbito de competencias.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Además, a través del Instituto de Turismo de España (TURESPAÑA),, ejerce la función de </a:t>
            </a:r>
            <a:r>
              <a:rPr lang="es-ES" sz="2400" dirty="0">
                <a:solidFill>
                  <a:srgbClr val="FF0000"/>
                </a:solidFill>
              </a:rPr>
              <a:t>promoción exterior del turismo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20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Ini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100010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Con la meta de crear valor para el sector turístico e </a:t>
            </a:r>
            <a:r>
              <a:rPr lang="es-ES" sz="2000" u="sng" dirty="0"/>
              <a:t>impulsar la sostenibilidad económica, social y medio ambiental de los destinos nacionales</a:t>
            </a:r>
            <a:r>
              <a:rPr lang="es-ES" sz="2000" dirty="0"/>
              <a:t>, </a:t>
            </a:r>
            <a:r>
              <a:rPr lang="es-ES" sz="2000" dirty="0" err="1"/>
              <a:t>Turespaña</a:t>
            </a:r>
            <a:r>
              <a:rPr lang="es-ES" sz="2000" dirty="0"/>
              <a:t> tiene como:</a:t>
            </a:r>
          </a:p>
          <a:p>
            <a:pPr algn="just"/>
            <a:r>
              <a:rPr lang="es-ES" sz="2000" b="1" dirty="0"/>
              <a:t>MISION:</a:t>
            </a:r>
            <a:r>
              <a:rPr lang="es-ES" sz="2000" dirty="0"/>
              <a:t> Conseguir que España sea el destino más deseado del Mundo, convirtiéndolo en referente de sostenibilidad medioambiental, responsabilidad social y rentabilidad.</a:t>
            </a:r>
          </a:p>
          <a:p>
            <a:pPr algn="just"/>
            <a:r>
              <a:rPr lang="es-ES" sz="2000" b="1" dirty="0"/>
              <a:t>VISIÓN:</a:t>
            </a:r>
            <a:r>
              <a:rPr lang="es-ES" sz="2000" dirty="0"/>
              <a:t> Consolidar el liderazgo de la marca turística España a través del conocimiento de la demanda internacional para ofrecer a cada viajero productos y destinos personalizados.</a:t>
            </a:r>
          </a:p>
          <a:p>
            <a:pPr algn="just"/>
            <a:r>
              <a:rPr lang="es-ES" sz="2000" b="1" dirty="0"/>
              <a:t>CAPACIDADES</a:t>
            </a:r>
            <a:r>
              <a:rPr lang="es-ES" sz="2000" dirty="0"/>
              <a:t>: implementa un </a:t>
            </a:r>
            <a:r>
              <a:rPr lang="es-ES" sz="2000" b="1" u="sng" dirty="0"/>
              <a:t>Plan Estratégico de Marketing</a:t>
            </a:r>
            <a:r>
              <a:rPr lang="es-ES" sz="2000" dirty="0"/>
              <a:t>, dirigido a conseguir recuperar la demanda de calidad de turismo, e identificar y atraer a un turista más rentable y que contribuya a la sostenibilidad del destino internacional a España; y trabaja, a partir de la explotación y síntesis de </a:t>
            </a:r>
            <a:r>
              <a:rPr lang="es-ES" sz="2000" dirty="0" err="1"/>
              <a:t>smart</a:t>
            </a:r>
            <a:r>
              <a:rPr lang="es-ES" sz="2000" dirty="0"/>
              <a:t> data relevantes desde la perspectiva turística, en la </a:t>
            </a:r>
            <a:r>
              <a:rPr lang="es-ES" sz="2000" b="1" u="sng" dirty="0">
                <a:hlinkClick r:id="rId2"/>
              </a:rPr>
              <a:t>generación y difusión de conocimiento turístico digital</a:t>
            </a:r>
            <a:r>
              <a:rPr lang="es-ES" sz="2000" dirty="0"/>
              <a:t> para diseñar y optimizar estrategias de marketing y comercialización. Además, cuenta con una Estrategia e inversión de </a:t>
            </a:r>
            <a:r>
              <a:rPr lang="es-ES" sz="2000" b="1" dirty="0"/>
              <a:t>Paradores de Turismo de España, S.A.</a:t>
            </a:r>
            <a:r>
              <a:rPr lang="es-ES" sz="2000" dirty="0"/>
              <a:t> y una red de </a:t>
            </a:r>
            <a:r>
              <a:rPr lang="es-ES" sz="2000" b="1" u="sng" dirty="0">
                <a:hlinkClick r:id="rId3"/>
              </a:rPr>
              <a:t>33 Consejerías de Turismo en el exterior</a:t>
            </a:r>
            <a:r>
              <a:rPr lang="es-ES" sz="2000" dirty="0"/>
              <a:t> que despliegan un papel clave al actuar como células de marketing y conocimiento en los principales mercados emisores</a:t>
            </a:r>
            <a:r>
              <a:rPr lang="es-ES" dirty="0"/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A24329-6F27-4374-BACF-72FF1C06A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" y="0"/>
            <a:ext cx="9136207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1142976" y="1285860"/>
            <a:ext cx="42862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El Ayuntamiento de La Roda apoya a Hellín para que acoja la Convención de  Turespaña - Ayuntamiento de La Ro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428892" cy="1000125"/>
          </a:xfrm>
          <a:prstGeom prst="rect">
            <a:avLst/>
          </a:prstGeom>
          <a:noFill/>
        </p:spPr>
      </p:pic>
      <p:sp>
        <p:nvSpPr>
          <p:cNvPr id="19458" name="AutoShape 2" descr="Miguel Sanz Castedo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35678" y="5214950"/>
            <a:ext cx="221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Raquel Sánchez</a:t>
            </a:r>
          </a:p>
          <a:p>
            <a:pPr algn="ctr"/>
            <a:r>
              <a:rPr lang="es-ES" b="1" dirty="0"/>
              <a:t>D. </a:t>
            </a:r>
            <a:r>
              <a:rPr lang="es-ES" b="1" dirty="0" err="1"/>
              <a:t>Gral</a:t>
            </a:r>
            <a:r>
              <a:rPr lang="es-ES" b="1" dirty="0"/>
              <a:t> de </a:t>
            </a:r>
            <a:r>
              <a:rPr lang="es-ES" b="1" dirty="0" err="1"/>
              <a:t>Turespaña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214414" y="1428736"/>
            <a:ext cx="409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Además el ministerio cuenta con dos SME</a:t>
            </a:r>
          </a:p>
          <a:p>
            <a:pPr algn="ctr"/>
            <a:r>
              <a:rPr lang="es-ES" dirty="0"/>
              <a:t>(ver diapositivas siguientes)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42E7B0-A6D7-4C7C-8A4A-378454C2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872" y="4215628"/>
            <a:ext cx="2617774" cy="2617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ni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16632"/>
            <a:ext cx="4032448" cy="133591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45254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</a:p>
          <a:p>
            <a:pPr algn="just"/>
            <a:r>
              <a:rPr lang="es-ES" b="1" dirty="0"/>
              <a:t>MISIÓN:</a:t>
            </a:r>
            <a:r>
              <a:rPr lang="es-ES" dirty="0"/>
              <a:t> PARADORES DE TURISMO DE ESPAÑA, S.M.E.S.A. es un instrumento de política turística que proyecta la imagen de modernidad y calidad del turismo español en el exterior y que contribuye a la integración territorial, a la recuperación y mantenimiento del Patrimonio Histórico-Artístico y a la preservación y disfrute de espacios naturales de nuestro país.</a:t>
            </a:r>
          </a:p>
          <a:p>
            <a:pPr algn="just"/>
            <a:r>
              <a:rPr lang="es-ES" dirty="0"/>
              <a:t>Es, a la vez, el motor del conjunto de las acciones dinamizadores de zonas con reducido movimiento turístico o económico.</a:t>
            </a:r>
          </a:p>
          <a:p>
            <a:pPr algn="just"/>
            <a:r>
              <a:rPr lang="es-ES" b="1" dirty="0"/>
              <a:t>NUESTRA VISIÓN: </a:t>
            </a:r>
            <a:r>
              <a:rPr lang="es-ES" dirty="0"/>
              <a:t>PARADORES DE TURISMO DE ESPAÑA, S.M.E.S.A. persigue ser una red de establecimientos hoteleros basada en un servicio de calidad integral, diferenciado, accesible y personalizado, comprometido con el entorno natural, económico e histórico, con el que se pretende potenciar la imagen del turismo español unida a un desarrollo sostenible</a:t>
            </a:r>
          </a:p>
          <a:p>
            <a:pPr>
              <a:buFont typeface="Arial" pitchFamily="34" charset="0"/>
              <a:buChar char="•"/>
            </a:pPr>
            <a:r>
              <a:rPr lang="es-ES" b="1" dirty="0"/>
              <a:t>VALORES</a:t>
            </a:r>
            <a:r>
              <a:rPr lang="es-ES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Concepto de Red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Orientación al cliente y a la mejora continua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Fomento del desarrollo turístico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Orientación a la innovación y el desarrollo tecnológico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Cuidado de la cultura gastronómica tradicional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Responsabilidad Social Corporativa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Orientación a la rentabilidad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582341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La </a:t>
            </a:r>
            <a:r>
              <a:rPr lang="es-ES" sz="2800" b="1" dirty="0"/>
              <a:t>Sociedad Mercantil Estatal para la Gestión de la Innovación y las Tecnologías Turísticas, S.A.M.P (SEGITTUR)</a:t>
            </a:r>
            <a:r>
              <a:rPr lang="es-ES" sz="2800" dirty="0"/>
              <a:t>, dependiente del Ministerio de Industria, Comercio y Turismo, y adscrita a la Secretaría de Estado de Turismo, es la responsable de impulsar la innovación (</a:t>
            </a:r>
            <a:r>
              <a:rPr lang="es-ES" sz="2800" dirty="0" err="1"/>
              <a:t>I+D+i</a:t>
            </a:r>
            <a:r>
              <a:rPr lang="es-ES" sz="2800" dirty="0"/>
              <a:t>) en el sector turístico español, tanto en el sector público (nuevos modelos y canales de promoción, gestión y creación de destinos inteligentes, etc.) como en el sector privado (apoyo a emprendedores, nuevos modelos de gestión sostenible y más competitivo, exportación de tecnología española).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AEF1A0-AA37-472A-8234-D4669AED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15823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1178</Words>
  <Application>Microsoft Office PowerPoint</Application>
  <PresentationFormat>Presentación en pantalla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 EL MINISTERIO DE INDUSTRIA Y TURISMO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MINISTERIO DE INDUSTRIA, COMERCIO Y TURISMO</dc:title>
  <dc:creator>EUTM</dc:creator>
  <cp:lastModifiedBy>Usuario</cp:lastModifiedBy>
  <cp:revision>10</cp:revision>
  <dcterms:created xsi:type="dcterms:W3CDTF">2022-09-15T09:25:49Z</dcterms:created>
  <dcterms:modified xsi:type="dcterms:W3CDTF">2024-09-04T06:24:20Z</dcterms:modified>
</cp:coreProperties>
</file>